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147308068" r:id="rId2"/>
    <p:sldId id="2147308088" r:id="rId3"/>
    <p:sldId id="2134804377" r:id="rId4"/>
    <p:sldId id="2147308074" r:id="rId5"/>
    <p:sldId id="2147308090" r:id="rId6"/>
    <p:sldId id="2147308091" r:id="rId7"/>
    <p:sldId id="2147308095" r:id="rId8"/>
    <p:sldId id="2147308099" r:id="rId9"/>
    <p:sldId id="2147308096" r:id="rId10"/>
    <p:sldId id="2147308097" r:id="rId11"/>
    <p:sldId id="2147308098" r:id="rId12"/>
    <p:sldId id="2147308100" r:id="rId13"/>
    <p:sldId id="2147308101" r:id="rId14"/>
    <p:sldId id="2147308102" r:id="rId15"/>
    <p:sldId id="2147308122" r:id="rId16"/>
    <p:sldId id="2147308123" r:id="rId17"/>
    <p:sldId id="2147308124" r:id="rId18"/>
    <p:sldId id="2147308093" r:id="rId19"/>
    <p:sldId id="2147308103" r:id="rId20"/>
    <p:sldId id="2147308104" r:id="rId21"/>
    <p:sldId id="2147308125" r:id="rId22"/>
    <p:sldId id="2147308105" r:id="rId23"/>
    <p:sldId id="2147308106" r:id="rId24"/>
    <p:sldId id="2147308107" r:id="rId25"/>
    <p:sldId id="2147308108" r:id="rId26"/>
    <p:sldId id="2147308109" r:id="rId27"/>
    <p:sldId id="2147308126" r:id="rId28"/>
    <p:sldId id="2147308110" r:id="rId29"/>
    <p:sldId id="2147308111" r:id="rId30"/>
    <p:sldId id="2147308113" r:id="rId31"/>
    <p:sldId id="2147308117" r:id="rId32"/>
    <p:sldId id="2147308118" r:id="rId33"/>
    <p:sldId id="2147308119" r:id="rId34"/>
    <p:sldId id="2147308082" r:id="rId35"/>
    <p:sldId id="2147308121" r:id="rId36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910F7-4061-406B-8FA8-B8027848B20B}" v="300" dt="2022-08-23T22:34:32.06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77" autoAdjust="0"/>
    <p:restoredTop sz="97440" autoAdjust="0"/>
  </p:normalViewPr>
  <p:slideViewPr>
    <p:cSldViewPr snapToGrid="0" snapToObjects="1" showGuides="1">
      <p:cViewPr>
        <p:scale>
          <a:sx n="75" d="100"/>
          <a:sy n="75" d="100"/>
        </p:scale>
        <p:origin x="216" y="612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6648" y="114"/>
      </p:cViewPr>
      <p:guideLst>
        <p:guide orient="horz" pos="4464"/>
        <p:guide pos="24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slop, Alan" userId="01eff4fa-7cb3-4d5f-91e3-dd98dc9e275e" providerId="ADAL" clId="{C6E910F7-4061-406B-8FA8-B8027848B20B}"/>
    <pc:docChg chg="undo redo custSel addSld delSld modSld sldOrd">
      <pc:chgData name="Heslop, Alan" userId="01eff4fa-7cb3-4d5f-91e3-dd98dc9e275e" providerId="ADAL" clId="{C6E910F7-4061-406B-8FA8-B8027848B20B}" dt="2022-08-23T22:56:34.732" v="10615" actId="47"/>
      <pc:docMkLst>
        <pc:docMk/>
      </pc:docMkLst>
      <pc:sldChg chg="del">
        <pc:chgData name="Heslop, Alan" userId="01eff4fa-7cb3-4d5f-91e3-dd98dc9e275e" providerId="ADAL" clId="{C6E910F7-4061-406B-8FA8-B8027848B20B}" dt="2022-08-23T22:56:10.196" v="10602" actId="47"/>
        <pc:sldMkLst>
          <pc:docMk/>
          <pc:sldMk cId="1290942584" sldId="259"/>
        </pc:sldMkLst>
      </pc:sldChg>
      <pc:sldChg chg="del">
        <pc:chgData name="Heslop, Alan" userId="01eff4fa-7cb3-4d5f-91e3-dd98dc9e275e" providerId="ADAL" clId="{C6E910F7-4061-406B-8FA8-B8027848B20B}" dt="2022-08-23T22:56:16.984" v="10610" actId="47"/>
        <pc:sldMkLst>
          <pc:docMk/>
          <pc:sldMk cId="182507527" sldId="274"/>
        </pc:sldMkLst>
      </pc:sldChg>
      <pc:sldChg chg="del">
        <pc:chgData name="Heslop, Alan" userId="01eff4fa-7cb3-4d5f-91e3-dd98dc9e275e" providerId="ADAL" clId="{C6E910F7-4061-406B-8FA8-B8027848B20B}" dt="2022-08-23T22:37:46.061" v="10594" actId="47"/>
        <pc:sldMkLst>
          <pc:docMk/>
          <pc:sldMk cId="422323028" sldId="279"/>
        </pc:sldMkLst>
      </pc:sldChg>
      <pc:sldChg chg="del">
        <pc:chgData name="Heslop, Alan" userId="01eff4fa-7cb3-4d5f-91e3-dd98dc9e275e" providerId="ADAL" clId="{C6E910F7-4061-406B-8FA8-B8027848B20B}" dt="2022-08-23T22:37:49.912" v="10596" actId="47"/>
        <pc:sldMkLst>
          <pc:docMk/>
          <pc:sldMk cId="146900923" sldId="282"/>
        </pc:sldMkLst>
      </pc:sldChg>
      <pc:sldChg chg="del">
        <pc:chgData name="Heslop, Alan" userId="01eff4fa-7cb3-4d5f-91e3-dd98dc9e275e" providerId="ADAL" clId="{C6E910F7-4061-406B-8FA8-B8027848B20B}" dt="2022-08-23T22:37:37.863" v="10589" actId="47"/>
        <pc:sldMkLst>
          <pc:docMk/>
          <pc:sldMk cId="4046946425" sldId="288"/>
        </pc:sldMkLst>
      </pc:sldChg>
      <pc:sldChg chg="del">
        <pc:chgData name="Heslop, Alan" userId="01eff4fa-7cb3-4d5f-91e3-dd98dc9e275e" providerId="ADAL" clId="{C6E910F7-4061-406B-8FA8-B8027848B20B}" dt="2022-08-23T22:56:14.446" v="10607" actId="47"/>
        <pc:sldMkLst>
          <pc:docMk/>
          <pc:sldMk cId="37730118" sldId="302"/>
        </pc:sldMkLst>
      </pc:sldChg>
      <pc:sldChg chg="del">
        <pc:chgData name="Heslop, Alan" userId="01eff4fa-7cb3-4d5f-91e3-dd98dc9e275e" providerId="ADAL" clId="{C6E910F7-4061-406B-8FA8-B8027848B20B}" dt="2022-08-23T22:56:10.761" v="10603" actId="47"/>
        <pc:sldMkLst>
          <pc:docMk/>
          <pc:sldMk cId="38674896" sldId="305"/>
        </pc:sldMkLst>
      </pc:sldChg>
      <pc:sldChg chg="del">
        <pc:chgData name="Heslop, Alan" userId="01eff4fa-7cb3-4d5f-91e3-dd98dc9e275e" providerId="ADAL" clId="{C6E910F7-4061-406B-8FA8-B8027848B20B}" dt="2022-08-23T22:37:34.400" v="10587" actId="47"/>
        <pc:sldMkLst>
          <pc:docMk/>
          <pc:sldMk cId="1829871507" sldId="513"/>
        </pc:sldMkLst>
      </pc:sldChg>
      <pc:sldChg chg="modSp mod">
        <pc:chgData name="Heslop, Alan" userId="01eff4fa-7cb3-4d5f-91e3-dd98dc9e275e" providerId="ADAL" clId="{C6E910F7-4061-406B-8FA8-B8027848B20B}" dt="2022-08-23T14:41:57.502" v="6122" actId="20577"/>
        <pc:sldMkLst>
          <pc:docMk/>
          <pc:sldMk cId="1567417068" sldId="2134804377"/>
        </pc:sldMkLst>
        <pc:graphicFrameChg chg="modGraphic">
          <ac:chgData name="Heslop, Alan" userId="01eff4fa-7cb3-4d5f-91e3-dd98dc9e275e" providerId="ADAL" clId="{C6E910F7-4061-406B-8FA8-B8027848B20B}" dt="2022-08-23T14:41:57.502" v="6122" actId="20577"/>
          <ac:graphicFrameMkLst>
            <pc:docMk/>
            <pc:sldMk cId="1567417068" sldId="2134804377"/>
            <ac:graphicFrameMk id="8" creationId="{9FF01DB6-FFA0-4F5E-AA4F-188CAB3D1438}"/>
          </ac:graphicFrameMkLst>
        </pc:graphicFrameChg>
      </pc:sldChg>
      <pc:sldChg chg="del">
        <pc:chgData name="Heslop, Alan" userId="01eff4fa-7cb3-4d5f-91e3-dd98dc9e275e" providerId="ADAL" clId="{C6E910F7-4061-406B-8FA8-B8027848B20B}" dt="2022-08-23T22:56:12.038" v="10604" actId="47"/>
        <pc:sldMkLst>
          <pc:docMk/>
          <pc:sldMk cId="1747842603" sldId="2134804381"/>
        </pc:sldMkLst>
      </pc:sldChg>
      <pc:sldChg chg="del">
        <pc:chgData name="Heslop, Alan" userId="01eff4fa-7cb3-4d5f-91e3-dd98dc9e275e" providerId="ADAL" clId="{C6E910F7-4061-406B-8FA8-B8027848B20B}" dt="2022-08-23T22:37:43.318" v="10592" actId="47"/>
        <pc:sldMkLst>
          <pc:docMk/>
          <pc:sldMk cId="941098379" sldId="2134804393"/>
        </pc:sldMkLst>
      </pc:sldChg>
      <pc:sldChg chg="add del">
        <pc:chgData name="Heslop, Alan" userId="01eff4fa-7cb3-4d5f-91e3-dd98dc9e275e" providerId="ADAL" clId="{C6E910F7-4061-406B-8FA8-B8027848B20B}" dt="2022-08-23T22:37:39.515" v="10590" actId="47"/>
        <pc:sldMkLst>
          <pc:docMk/>
          <pc:sldMk cId="1470245969" sldId="2134804398"/>
        </pc:sldMkLst>
      </pc:sldChg>
      <pc:sldChg chg="del">
        <pc:chgData name="Heslop, Alan" userId="01eff4fa-7cb3-4d5f-91e3-dd98dc9e275e" providerId="ADAL" clId="{C6E910F7-4061-406B-8FA8-B8027848B20B}" dt="2022-08-23T22:37:31.334" v="10584" actId="47"/>
        <pc:sldMkLst>
          <pc:docMk/>
          <pc:sldMk cId="2328352159" sldId="2134804401"/>
        </pc:sldMkLst>
      </pc:sldChg>
      <pc:sldChg chg="del">
        <pc:chgData name="Heslop, Alan" userId="01eff4fa-7cb3-4d5f-91e3-dd98dc9e275e" providerId="ADAL" clId="{C6E910F7-4061-406B-8FA8-B8027848B20B}" dt="2022-08-23T22:37:45.699" v="10593" actId="47"/>
        <pc:sldMkLst>
          <pc:docMk/>
          <pc:sldMk cId="2315900660" sldId="2134804404"/>
        </pc:sldMkLst>
      </pc:sldChg>
      <pc:sldChg chg="del">
        <pc:chgData name="Heslop, Alan" userId="01eff4fa-7cb3-4d5f-91e3-dd98dc9e275e" providerId="ADAL" clId="{C6E910F7-4061-406B-8FA8-B8027848B20B}" dt="2022-08-23T22:56:09.624" v="10601" actId="47"/>
        <pc:sldMkLst>
          <pc:docMk/>
          <pc:sldMk cId="1782363866" sldId="2134804405"/>
        </pc:sldMkLst>
      </pc:sldChg>
      <pc:sldChg chg="del">
        <pc:chgData name="Heslop, Alan" userId="01eff4fa-7cb3-4d5f-91e3-dd98dc9e275e" providerId="ADAL" clId="{C6E910F7-4061-406B-8FA8-B8027848B20B}" dt="2022-08-23T22:37:28.658" v="10582" actId="47"/>
        <pc:sldMkLst>
          <pc:docMk/>
          <pc:sldMk cId="1024808826" sldId="2134804413"/>
        </pc:sldMkLst>
      </pc:sldChg>
      <pc:sldChg chg="del">
        <pc:chgData name="Heslop, Alan" userId="01eff4fa-7cb3-4d5f-91e3-dd98dc9e275e" providerId="ADAL" clId="{C6E910F7-4061-406B-8FA8-B8027848B20B}" dt="2022-08-23T22:37:32.561" v="10586" actId="47"/>
        <pc:sldMkLst>
          <pc:docMk/>
          <pc:sldMk cId="2474066177" sldId="2134804414"/>
        </pc:sldMkLst>
      </pc:sldChg>
      <pc:sldChg chg="del">
        <pc:chgData name="Heslop, Alan" userId="01eff4fa-7cb3-4d5f-91e3-dd98dc9e275e" providerId="ADAL" clId="{C6E910F7-4061-406B-8FA8-B8027848B20B}" dt="2022-08-23T22:37:29.602" v="10583" actId="47"/>
        <pc:sldMkLst>
          <pc:docMk/>
          <pc:sldMk cId="3627877003" sldId="2134804417"/>
        </pc:sldMkLst>
      </pc:sldChg>
      <pc:sldChg chg="del">
        <pc:chgData name="Heslop, Alan" userId="01eff4fa-7cb3-4d5f-91e3-dd98dc9e275e" providerId="ADAL" clId="{C6E910F7-4061-406B-8FA8-B8027848B20B}" dt="2022-08-23T22:56:18.238" v="10611" actId="47"/>
        <pc:sldMkLst>
          <pc:docMk/>
          <pc:sldMk cId="2276830104" sldId="2134804420"/>
        </pc:sldMkLst>
      </pc:sldChg>
      <pc:sldChg chg="del">
        <pc:chgData name="Heslop, Alan" userId="01eff4fa-7cb3-4d5f-91e3-dd98dc9e275e" providerId="ADAL" clId="{C6E910F7-4061-406B-8FA8-B8027848B20B}" dt="2022-08-23T22:37:32.215" v="10585" actId="47"/>
        <pc:sldMkLst>
          <pc:docMk/>
          <pc:sldMk cId="3017805933" sldId="2134804430"/>
        </pc:sldMkLst>
      </pc:sldChg>
      <pc:sldChg chg="del">
        <pc:chgData name="Heslop, Alan" userId="01eff4fa-7cb3-4d5f-91e3-dd98dc9e275e" providerId="ADAL" clId="{C6E910F7-4061-406B-8FA8-B8027848B20B}" dt="2022-08-23T14:41:02.383" v="6101" actId="47"/>
        <pc:sldMkLst>
          <pc:docMk/>
          <pc:sldMk cId="3318974492" sldId="2134804432"/>
        </pc:sldMkLst>
      </pc:sldChg>
      <pc:sldChg chg="del">
        <pc:chgData name="Heslop, Alan" userId="01eff4fa-7cb3-4d5f-91e3-dd98dc9e275e" providerId="ADAL" clId="{C6E910F7-4061-406B-8FA8-B8027848B20B}" dt="2022-08-23T22:56:13.838" v="10606" actId="47"/>
        <pc:sldMkLst>
          <pc:docMk/>
          <pc:sldMk cId="988436741" sldId="2134804435"/>
        </pc:sldMkLst>
      </pc:sldChg>
      <pc:sldChg chg="del">
        <pc:chgData name="Heslop, Alan" userId="01eff4fa-7cb3-4d5f-91e3-dd98dc9e275e" providerId="ADAL" clId="{C6E910F7-4061-406B-8FA8-B8027848B20B}" dt="2022-08-23T22:56:12.696" v="10605" actId="47"/>
        <pc:sldMkLst>
          <pc:docMk/>
          <pc:sldMk cId="2227474168" sldId="2134804436"/>
        </pc:sldMkLst>
      </pc:sldChg>
      <pc:sldChg chg="del">
        <pc:chgData name="Heslop, Alan" userId="01eff4fa-7cb3-4d5f-91e3-dd98dc9e275e" providerId="ADAL" clId="{C6E910F7-4061-406B-8FA8-B8027848B20B}" dt="2022-08-23T14:41:01.271" v="6100" actId="47"/>
        <pc:sldMkLst>
          <pc:docMk/>
          <pc:sldMk cId="1336368541" sldId="2134804451"/>
        </pc:sldMkLst>
      </pc:sldChg>
      <pc:sldChg chg="del">
        <pc:chgData name="Heslop, Alan" userId="01eff4fa-7cb3-4d5f-91e3-dd98dc9e275e" providerId="ADAL" clId="{C6E910F7-4061-406B-8FA8-B8027848B20B}" dt="2022-08-23T22:56:16.170" v="10609" actId="47"/>
        <pc:sldMkLst>
          <pc:docMk/>
          <pc:sldMk cId="2940784728" sldId="2134804455"/>
        </pc:sldMkLst>
      </pc:sldChg>
      <pc:sldChg chg="del">
        <pc:chgData name="Heslop, Alan" userId="01eff4fa-7cb3-4d5f-91e3-dd98dc9e275e" providerId="ADAL" clId="{C6E910F7-4061-406B-8FA8-B8027848B20B}" dt="2022-08-23T22:37:35.342" v="10588" actId="47"/>
        <pc:sldMkLst>
          <pc:docMk/>
          <pc:sldMk cId="3726863697" sldId="2134804462"/>
        </pc:sldMkLst>
      </pc:sldChg>
      <pc:sldChg chg="del">
        <pc:chgData name="Heslop, Alan" userId="01eff4fa-7cb3-4d5f-91e3-dd98dc9e275e" providerId="ADAL" clId="{C6E910F7-4061-406B-8FA8-B8027848B20B}" dt="2022-08-23T22:37:42.628" v="10591" actId="47"/>
        <pc:sldMkLst>
          <pc:docMk/>
          <pc:sldMk cId="364898469" sldId="2134804464"/>
        </pc:sldMkLst>
      </pc:sldChg>
      <pc:sldChg chg="del">
        <pc:chgData name="Heslop, Alan" userId="01eff4fa-7cb3-4d5f-91e3-dd98dc9e275e" providerId="ADAL" clId="{C6E910F7-4061-406B-8FA8-B8027848B20B}" dt="2022-08-23T22:37:26.588" v="10581" actId="47"/>
        <pc:sldMkLst>
          <pc:docMk/>
          <pc:sldMk cId="2074355344" sldId="2147308066"/>
        </pc:sldMkLst>
      </pc:sldChg>
      <pc:sldChg chg="delSp modSp mod">
        <pc:chgData name="Heslop, Alan" userId="01eff4fa-7cb3-4d5f-91e3-dd98dc9e275e" providerId="ADAL" clId="{C6E910F7-4061-406B-8FA8-B8027848B20B}" dt="2022-08-23T14:40:53.847" v="6098" actId="478"/>
        <pc:sldMkLst>
          <pc:docMk/>
          <pc:sldMk cId="1074997668" sldId="2147308068"/>
        </pc:sldMkLst>
        <pc:spChg chg="mod">
          <ac:chgData name="Heslop, Alan" userId="01eff4fa-7cb3-4d5f-91e3-dd98dc9e275e" providerId="ADAL" clId="{C6E910F7-4061-406B-8FA8-B8027848B20B}" dt="2022-08-23T14:40:39.687" v="6096" actId="1076"/>
          <ac:spMkLst>
            <pc:docMk/>
            <pc:sldMk cId="1074997668" sldId="2147308068"/>
            <ac:spMk id="4" creationId="{C7E862AD-B39C-4D93-B1DE-3FE47229FB24}"/>
          </ac:spMkLst>
        </pc:spChg>
        <pc:spChg chg="del mod">
          <ac:chgData name="Heslop, Alan" userId="01eff4fa-7cb3-4d5f-91e3-dd98dc9e275e" providerId="ADAL" clId="{C6E910F7-4061-406B-8FA8-B8027848B20B}" dt="2022-08-23T14:40:30.079" v="6093" actId="478"/>
          <ac:spMkLst>
            <pc:docMk/>
            <pc:sldMk cId="1074997668" sldId="2147308068"/>
            <ac:spMk id="5" creationId="{543ED2F4-1C43-4034-89F3-91A562627E19}"/>
          </ac:spMkLst>
        </pc:spChg>
        <pc:spChg chg="del">
          <ac:chgData name="Heslop, Alan" userId="01eff4fa-7cb3-4d5f-91e3-dd98dc9e275e" providerId="ADAL" clId="{C6E910F7-4061-406B-8FA8-B8027848B20B}" dt="2022-08-23T14:40:53.052" v="6097" actId="478"/>
          <ac:spMkLst>
            <pc:docMk/>
            <pc:sldMk cId="1074997668" sldId="2147308068"/>
            <ac:spMk id="11" creationId="{3C58A4C6-650E-443A-96EE-34950B45B358}"/>
          </ac:spMkLst>
        </pc:spChg>
        <pc:grpChg chg="del">
          <ac:chgData name="Heslop, Alan" userId="01eff4fa-7cb3-4d5f-91e3-dd98dc9e275e" providerId="ADAL" clId="{C6E910F7-4061-406B-8FA8-B8027848B20B}" dt="2022-08-23T14:40:53.847" v="6098" actId="478"/>
          <ac:grpSpMkLst>
            <pc:docMk/>
            <pc:sldMk cId="1074997668" sldId="2147308068"/>
            <ac:grpSpMk id="6" creationId="{B30DC769-AEA7-440A-A7B3-8F7C9731E357}"/>
          </ac:grpSpMkLst>
        </pc:grpChg>
      </pc:sldChg>
      <pc:sldChg chg="modSp mod">
        <pc:chgData name="Heslop, Alan" userId="01eff4fa-7cb3-4d5f-91e3-dd98dc9e275e" providerId="ADAL" clId="{C6E910F7-4061-406B-8FA8-B8027848B20B}" dt="2022-08-23T09:22:54.724" v="1024" actId="20577"/>
        <pc:sldMkLst>
          <pc:docMk/>
          <pc:sldMk cId="1422559093" sldId="2147308074"/>
        </pc:sldMkLst>
        <pc:spChg chg="mod">
          <ac:chgData name="Heslop, Alan" userId="01eff4fa-7cb3-4d5f-91e3-dd98dc9e275e" providerId="ADAL" clId="{C6E910F7-4061-406B-8FA8-B8027848B20B}" dt="2022-08-23T09:22:38.553" v="982" actId="20577"/>
          <ac:spMkLst>
            <pc:docMk/>
            <pc:sldMk cId="1422559093" sldId="2147308074"/>
            <ac:spMk id="5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09:22:54.724" v="1024" actId="20577"/>
          <ac:spMkLst>
            <pc:docMk/>
            <pc:sldMk cId="1422559093" sldId="2147308074"/>
            <ac:spMk id="10" creationId="{00000000-0000-0000-0000-000000000000}"/>
          </ac:spMkLst>
        </pc:spChg>
      </pc:sldChg>
      <pc:sldChg chg="del">
        <pc:chgData name="Heslop, Alan" userId="01eff4fa-7cb3-4d5f-91e3-dd98dc9e275e" providerId="ADAL" clId="{C6E910F7-4061-406B-8FA8-B8027848B20B}" dt="2022-08-23T22:56:32.721" v="10614" actId="47"/>
        <pc:sldMkLst>
          <pc:docMk/>
          <pc:sldMk cId="2536072820" sldId="2147308076"/>
        </pc:sldMkLst>
      </pc:sldChg>
      <pc:sldChg chg="del">
        <pc:chgData name="Heslop, Alan" userId="01eff4fa-7cb3-4d5f-91e3-dd98dc9e275e" providerId="ADAL" clId="{C6E910F7-4061-406B-8FA8-B8027848B20B}" dt="2022-08-23T22:56:03.971" v="10600" actId="47"/>
        <pc:sldMkLst>
          <pc:docMk/>
          <pc:sldMk cId="2863227501" sldId="2147308077"/>
        </pc:sldMkLst>
      </pc:sldChg>
      <pc:sldChg chg="del">
        <pc:chgData name="Heslop, Alan" userId="01eff4fa-7cb3-4d5f-91e3-dd98dc9e275e" providerId="ADAL" clId="{C6E910F7-4061-406B-8FA8-B8027848B20B}" dt="2022-08-23T22:56:02.756" v="10599" actId="47"/>
        <pc:sldMkLst>
          <pc:docMk/>
          <pc:sldMk cId="665692435" sldId="2147308078"/>
        </pc:sldMkLst>
      </pc:sldChg>
      <pc:sldChg chg="del">
        <pc:chgData name="Heslop, Alan" userId="01eff4fa-7cb3-4d5f-91e3-dd98dc9e275e" providerId="ADAL" clId="{C6E910F7-4061-406B-8FA8-B8027848B20B}" dt="2022-08-23T22:37:55.206" v="10598" actId="47"/>
        <pc:sldMkLst>
          <pc:docMk/>
          <pc:sldMk cId="2915244188" sldId="2147308079"/>
        </pc:sldMkLst>
      </pc:sldChg>
      <pc:sldChg chg="del">
        <pc:chgData name="Heslop, Alan" userId="01eff4fa-7cb3-4d5f-91e3-dd98dc9e275e" providerId="ADAL" clId="{C6E910F7-4061-406B-8FA8-B8027848B20B}" dt="2022-08-23T22:37:46.580" v="10595" actId="47"/>
        <pc:sldMkLst>
          <pc:docMk/>
          <pc:sldMk cId="1418296529" sldId="2147308080"/>
        </pc:sldMkLst>
      </pc:sldChg>
      <pc:sldChg chg="addSp delSp modSp del mod">
        <pc:chgData name="Heslop, Alan" userId="01eff4fa-7cb3-4d5f-91e3-dd98dc9e275e" providerId="ADAL" clId="{C6E910F7-4061-406B-8FA8-B8027848B20B}" dt="2022-08-23T22:56:26.426" v="10612" actId="47"/>
        <pc:sldMkLst>
          <pc:docMk/>
          <pc:sldMk cId="3622089765" sldId="2147308081"/>
        </pc:sldMkLst>
        <pc:spChg chg="add del mod">
          <ac:chgData name="Heslop, Alan" userId="01eff4fa-7cb3-4d5f-91e3-dd98dc9e275e" providerId="ADAL" clId="{C6E910F7-4061-406B-8FA8-B8027848B20B}" dt="2022-08-23T11:59:32.986" v="3320" actId="478"/>
          <ac:spMkLst>
            <pc:docMk/>
            <pc:sldMk cId="3622089765" sldId="2147308081"/>
            <ac:spMk id="3" creationId="{7C4C3BE2-27FC-4FAC-820F-E3A2E9BD4959}"/>
          </ac:spMkLst>
        </pc:spChg>
        <pc:spChg chg="add del">
          <ac:chgData name="Heslop, Alan" userId="01eff4fa-7cb3-4d5f-91e3-dd98dc9e275e" providerId="ADAL" clId="{C6E910F7-4061-406B-8FA8-B8027848B20B}" dt="2022-08-23T11:59:32.986" v="3320" actId="478"/>
          <ac:spMkLst>
            <pc:docMk/>
            <pc:sldMk cId="3622089765" sldId="2147308081"/>
            <ac:spMk id="5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11:59:32.986" v="3320" actId="478"/>
          <ac:spMkLst>
            <pc:docMk/>
            <pc:sldMk cId="3622089765" sldId="2147308081"/>
            <ac:spMk id="6" creationId="{EA796E18-A5DC-4EB4-BB94-5B749172D089}"/>
          </ac:spMkLst>
        </pc:spChg>
        <pc:spChg chg="add del">
          <ac:chgData name="Heslop, Alan" userId="01eff4fa-7cb3-4d5f-91e3-dd98dc9e275e" providerId="ADAL" clId="{C6E910F7-4061-406B-8FA8-B8027848B20B}" dt="2022-08-23T11:59:32.986" v="3320" actId="478"/>
          <ac:spMkLst>
            <pc:docMk/>
            <pc:sldMk cId="3622089765" sldId="2147308081"/>
            <ac:spMk id="10" creationId="{00000000-0000-0000-0000-000000000000}"/>
          </ac:spMkLst>
        </pc:spChg>
      </pc:sldChg>
      <pc:sldChg chg="addSp delSp modSp del mod">
        <pc:chgData name="Heslop, Alan" userId="01eff4fa-7cb3-4d5f-91e3-dd98dc9e275e" providerId="ADAL" clId="{C6E910F7-4061-406B-8FA8-B8027848B20B}" dt="2022-08-23T22:34:27.486" v="10579" actId="2696"/>
        <pc:sldMkLst>
          <pc:docMk/>
          <pc:sldMk cId="943799851" sldId="2147308082"/>
        </pc:sldMkLst>
        <pc:spChg chg="add del mod">
          <ac:chgData name="Heslop, Alan" userId="01eff4fa-7cb3-4d5f-91e3-dd98dc9e275e" providerId="ADAL" clId="{C6E910F7-4061-406B-8FA8-B8027848B20B}" dt="2022-08-23T11:59:45.706" v="3323" actId="478"/>
          <ac:spMkLst>
            <pc:docMk/>
            <pc:sldMk cId="943799851" sldId="2147308082"/>
            <ac:spMk id="3" creationId="{2611DC40-7A4E-4A67-AAC4-3844098CC1E9}"/>
          </ac:spMkLst>
        </pc:spChg>
        <pc:spChg chg="mod">
          <ac:chgData name="Heslop, Alan" userId="01eff4fa-7cb3-4d5f-91e3-dd98dc9e275e" providerId="ADAL" clId="{C6E910F7-4061-406B-8FA8-B8027848B20B}" dt="2022-08-23T12:00:30.780" v="3371" actId="20577"/>
          <ac:spMkLst>
            <pc:docMk/>
            <pc:sldMk cId="943799851" sldId="2147308082"/>
            <ac:spMk id="5" creationId="{00000000-0000-0000-0000-000000000000}"/>
          </ac:spMkLst>
        </pc:spChg>
        <pc:spChg chg="del">
          <ac:chgData name="Heslop, Alan" userId="01eff4fa-7cb3-4d5f-91e3-dd98dc9e275e" providerId="ADAL" clId="{C6E910F7-4061-406B-8FA8-B8027848B20B}" dt="2022-08-23T11:59:44.241" v="3322" actId="478"/>
          <ac:spMkLst>
            <pc:docMk/>
            <pc:sldMk cId="943799851" sldId="2147308082"/>
            <ac:spMk id="10" creationId="{00000000-0000-0000-0000-000000000000}"/>
          </ac:spMkLst>
        </pc:spChg>
        <pc:picChg chg="add del">
          <ac:chgData name="Heslop, Alan" userId="01eff4fa-7cb3-4d5f-91e3-dd98dc9e275e" providerId="ADAL" clId="{C6E910F7-4061-406B-8FA8-B8027848B20B}" dt="2022-08-23T12:00:13.041" v="3325" actId="478"/>
          <ac:picMkLst>
            <pc:docMk/>
            <pc:sldMk cId="943799851" sldId="2147308082"/>
            <ac:picMk id="1026" creationId="{C2C9F7D9-EDD4-4827-8F17-AB455AD1809B}"/>
          </ac:picMkLst>
        </pc:picChg>
        <pc:picChg chg="add mod">
          <ac:chgData name="Heslop, Alan" userId="01eff4fa-7cb3-4d5f-91e3-dd98dc9e275e" providerId="ADAL" clId="{C6E910F7-4061-406B-8FA8-B8027848B20B}" dt="2022-08-23T12:00:22.801" v="3331" actId="1076"/>
          <ac:picMkLst>
            <pc:docMk/>
            <pc:sldMk cId="943799851" sldId="2147308082"/>
            <ac:picMk id="1028" creationId="{2EBF5A26-BCBC-45B4-A9C0-D9055463893C}"/>
          </ac:picMkLst>
        </pc:picChg>
      </pc:sldChg>
      <pc:sldChg chg="add">
        <pc:chgData name="Heslop, Alan" userId="01eff4fa-7cb3-4d5f-91e3-dd98dc9e275e" providerId="ADAL" clId="{C6E910F7-4061-406B-8FA8-B8027848B20B}" dt="2022-08-23T22:34:32.061" v="10580"/>
        <pc:sldMkLst>
          <pc:docMk/>
          <pc:sldMk cId="2912643928" sldId="2147308082"/>
        </pc:sldMkLst>
      </pc:sldChg>
      <pc:sldChg chg="del">
        <pc:chgData name="Heslop, Alan" userId="01eff4fa-7cb3-4d5f-91e3-dd98dc9e275e" providerId="ADAL" clId="{C6E910F7-4061-406B-8FA8-B8027848B20B}" dt="2022-08-23T14:41:00.653" v="6099" actId="47"/>
        <pc:sldMkLst>
          <pc:docMk/>
          <pc:sldMk cId="40130234" sldId="2147308083"/>
        </pc:sldMkLst>
      </pc:sldChg>
      <pc:sldChg chg="del">
        <pc:chgData name="Heslop, Alan" userId="01eff4fa-7cb3-4d5f-91e3-dd98dc9e275e" providerId="ADAL" clId="{C6E910F7-4061-406B-8FA8-B8027848B20B}" dt="2022-08-23T22:56:15.030" v="10608" actId="47"/>
        <pc:sldMkLst>
          <pc:docMk/>
          <pc:sldMk cId="1689153025" sldId="2147308085"/>
        </pc:sldMkLst>
      </pc:sldChg>
      <pc:sldChg chg="del">
        <pc:chgData name="Heslop, Alan" userId="01eff4fa-7cb3-4d5f-91e3-dd98dc9e275e" providerId="ADAL" clId="{C6E910F7-4061-406B-8FA8-B8027848B20B}" dt="2022-08-23T22:37:53.266" v="10597" actId="47"/>
        <pc:sldMkLst>
          <pc:docMk/>
          <pc:sldMk cId="3354343556" sldId="2147308087"/>
        </pc:sldMkLst>
      </pc:sldChg>
      <pc:sldChg chg="modSp mod">
        <pc:chgData name="Heslop, Alan" userId="01eff4fa-7cb3-4d5f-91e3-dd98dc9e275e" providerId="ADAL" clId="{C6E910F7-4061-406B-8FA8-B8027848B20B}" dt="2022-08-23T14:41:36.330" v="6110" actId="1076"/>
        <pc:sldMkLst>
          <pc:docMk/>
          <pc:sldMk cId="4282860237" sldId="2147308088"/>
        </pc:sldMkLst>
        <pc:spChg chg="mod">
          <ac:chgData name="Heslop, Alan" userId="01eff4fa-7cb3-4d5f-91e3-dd98dc9e275e" providerId="ADAL" clId="{C6E910F7-4061-406B-8FA8-B8027848B20B}" dt="2022-08-23T14:41:22.076" v="6105" actId="14100"/>
          <ac:spMkLst>
            <pc:docMk/>
            <pc:sldMk cId="4282860237" sldId="2147308088"/>
            <ac:spMk id="5" creationId="{7023C3FE-129E-409A-9B37-B2C82EA12C8F}"/>
          </ac:spMkLst>
        </pc:spChg>
        <pc:spChg chg="mod">
          <ac:chgData name="Heslop, Alan" userId="01eff4fa-7cb3-4d5f-91e3-dd98dc9e275e" providerId="ADAL" clId="{C6E910F7-4061-406B-8FA8-B8027848B20B}" dt="2022-08-23T14:41:36.330" v="6110" actId="1076"/>
          <ac:spMkLst>
            <pc:docMk/>
            <pc:sldMk cId="4282860237" sldId="2147308088"/>
            <ac:spMk id="7" creationId="{1E1BC6EB-0DBA-4927-A323-6A2E8AFC5DC5}"/>
          </ac:spMkLst>
        </pc:spChg>
        <pc:picChg chg="mod">
          <ac:chgData name="Heslop, Alan" userId="01eff4fa-7cb3-4d5f-91e3-dd98dc9e275e" providerId="ADAL" clId="{C6E910F7-4061-406B-8FA8-B8027848B20B}" dt="2022-08-23T14:41:24.300" v="6106" actId="1076"/>
          <ac:picMkLst>
            <pc:docMk/>
            <pc:sldMk cId="4282860237" sldId="2147308088"/>
            <ac:picMk id="10" creationId="{16ECA3B3-0B94-4F74-97F3-5B52CCFDB325}"/>
          </ac:picMkLst>
        </pc:picChg>
      </pc:sldChg>
      <pc:sldChg chg="modSp mod">
        <pc:chgData name="Heslop, Alan" userId="01eff4fa-7cb3-4d5f-91e3-dd98dc9e275e" providerId="ADAL" clId="{C6E910F7-4061-406B-8FA8-B8027848B20B}" dt="2022-08-23T09:23:05.884" v="1025" actId="20577"/>
        <pc:sldMkLst>
          <pc:docMk/>
          <pc:sldMk cId="1572274508" sldId="2147308090"/>
        </pc:sldMkLst>
        <pc:spChg chg="mod">
          <ac:chgData name="Heslop, Alan" userId="01eff4fa-7cb3-4d5f-91e3-dd98dc9e275e" providerId="ADAL" clId="{C6E910F7-4061-406B-8FA8-B8027848B20B}" dt="2022-08-23T08:17:24.940" v="5" actId="12"/>
          <ac:spMkLst>
            <pc:docMk/>
            <pc:sldMk cId="1572274508" sldId="2147308090"/>
            <ac:spMk id="8" creationId="{0A552E06-5A4A-4633-B564-FD17E4C61C5C}"/>
          </ac:spMkLst>
        </pc:spChg>
        <pc:spChg chg="mod">
          <ac:chgData name="Heslop, Alan" userId="01eff4fa-7cb3-4d5f-91e3-dd98dc9e275e" providerId="ADAL" clId="{C6E910F7-4061-406B-8FA8-B8027848B20B}" dt="2022-08-23T09:23:05.884" v="1025" actId="20577"/>
          <ac:spMkLst>
            <pc:docMk/>
            <pc:sldMk cId="1572274508" sldId="2147308090"/>
            <ac:spMk id="11" creationId="{00000000-0000-0000-0000-000000000000}"/>
          </ac:spMkLst>
        </pc:spChg>
      </pc:sldChg>
      <pc:sldChg chg="addSp delSp modSp add mod">
        <pc:chgData name="Heslop, Alan" userId="01eff4fa-7cb3-4d5f-91e3-dd98dc9e275e" providerId="ADAL" clId="{C6E910F7-4061-406B-8FA8-B8027848B20B}" dt="2022-08-23T09:24:06.796" v="1038" actId="1076"/>
        <pc:sldMkLst>
          <pc:docMk/>
          <pc:sldMk cId="258862036" sldId="2147308091"/>
        </pc:sldMkLst>
        <pc:spChg chg="add del mod">
          <ac:chgData name="Heslop, Alan" userId="01eff4fa-7cb3-4d5f-91e3-dd98dc9e275e" providerId="ADAL" clId="{C6E910F7-4061-406B-8FA8-B8027848B20B}" dt="2022-08-23T08:18:13.298" v="9" actId="478"/>
          <ac:spMkLst>
            <pc:docMk/>
            <pc:sldMk cId="258862036" sldId="2147308091"/>
            <ac:spMk id="4" creationId="{0FCADD8B-72A5-443E-AC36-8C87FADD9206}"/>
          </ac:spMkLst>
        </pc:spChg>
        <pc:spChg chg="del">
          <ac:chgData name="Heslop, Alan" userId="01eff4fa-7cb3-4d5f-91e3-dd98dc9e275e" providerId="ADAL" clId="{C6E910F7-4061-406B-8FA8-B8027848B20B}" dt="2022-08-23T08:23:09.897" v="143" actId="478"/>
          <ac:spMkLst>
            <pc:docMk/>
            <pc:sldMk cId="258862036" sldId="2147308091"/>
            <ac:spMk id="5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08:21:44.259" v="99" actId="1037"/>
          <ac:spMkLst>
            <pc:docMk/>
            <pc:sldMk cId="258862036" sldId="2147308091"/>
            <ac:spMk id="8" creationId="{0A552E06-5A4A-4633-B564-FD17E4C61C5C}"/>
          </ac:spMkLst>
        </pc:spChg>
        <pc:spChg chg="add mod">
          <ac:chgData name="Heslop, Alan" userId="01eff4fa-7cb3-4d5f-91e3-dd98dc9e275e" providerId="ADAL" clId="{C6E910F7-4061-406B-8FA8-B8027848B20B}" dt="2022-08-23T08:21:44.259" v="99" actId="1037"/>
          <ac:spMkLst>
            <pc:docMk/>
            <pc:sldMk cId="258862036" sldId="2147308091"/>
            <ac:spMk id="10" creationId="{8F56DE5B-3CAE-40AF-B31A-C0C1FC067EEE}"/>
          </ac:spMkLst>
        </pc:spChg>
        <pc:spChg chg="add del mod">
          <ac:chgData name="Heslop, Alan" userId="01eff4fa-7cb3-4d5f-91e3-dd98dc9e275e" providerId="ADAL" clId="{C6E910F7-4061-406B-8FA8-B8027848B20B}" dt="2022-08-23T08:18:17.554" v="10"/>
          <ac:spMkLst>
            <pc:docMk/>
            <pc:sldMk cId="258862036" sldId="2147308091"/>
            <ac:spMk id="11" creationId="{00000000-0000-0000-0000-000000000000}"/>
          </ac:spMkLst>
        </pc:spChg>
        <pc:spChg chg="add mod">
          <ac:chgData name="Heslop, Alan" userId="01eff4fa-7cb3-4d5f-91e3-dd98dc9e275e" providerId="ADAL" clId="{C6E910F7-4061-406B-8FA8-B8027848B20B}" dt="2022-08-23T08:22:08.292" v="116" actId="207"/>
          <ac:spMkLst>
            <pc:docMk/>
            <pc:sldMk cId="258862036" sldId="2147308091"/>
            <ac:spMk id="12" creationId="{EAEE7BB0-1D9D-42F2-9472-31A47C41519E}"/>
          </ac:spMkLst>
        </pc:spChg>
        <pc:spChg chg="add mod">
          <ac:chgData name="Heslop, Alan" userId="01eff4fa-7cb3-4d5f-91e3-dd98dc9e275e" providerId="ADAL" clId="{C6E910F7-4061-406B-8FA8-B8027848B20B}" dt="2022-08-23T09:24:04.307" v="1037" actId="1076"/>
          <ac:spMkLst>
            <pc:docMk/>
            <pc:sldMk cId="258862036" sldId="2147308091"/>
            <ac:spMk id="13" creationId="{8467FA55-1013-464F-966D-E33D85254C41}"/>
          </ac:spMkLst>
        </pc:spChg>
        <pc:spChg chg="add mod">
          <ac:chgData name="Heslop, Alan" userId="01eff4fa-7cb3-4d5f-91e3-dd98dc9e275e" providerId="ADAL" clId="{C6E910F7-4061-406B-8FA8-B8027848B20B}" dt="2022-08-23T09:24:06.796" v="1038" actId="1076"/>
          <ac:spMkLst>
            <pc:docMk/>
            <pc:sldMk cId="258862036" sldId="2147308091"/>
            <ac:spMk id="14" creationId="{6F2C0C6A-D271-4EE4-AA1B-67EDDFD35B27}"/>
          </ac:spMkLst>
        </pc:spChg>
        <pc:spChg chg="add mod">
          <ac:chgData name="Heslop, Alan" userId="01eff4fa-7cb3-4d5f-91e3-dd98dc9e275e" providerId="ADAL" clId="{C6E910F7-4061-406B-8FA8-B8027848B20B}" dt="2022-08-23T08:23:45.081" v="152" actId="207"/>
          <ac:spMkLst>
            <pc:docMk/>
            <pc:sldMk cId="258862036" sldId="2147308091"/>
            <ac:spMk id="15" creationId="{3B69657F-33EA-4994-B123-28533EEE1B6C}"/>
          </ac:spMkLst>
        </pc:spChg>
        <pc:spChg chg="add mod">
          <ac:chgData name="Heslop, Alan" userId="01eff4fa-7cb3-4d5f-91e3-dd98dc9e275e" providerId="ADAL" clId="{C6E910F7-4061-406B-8FA8-B8027848B20B}" dt="2022-08-23T08:23:47.221" v="153" actId="207"/>
          <ac:spMkLst>
            <pc:docMk/>
            <pc:sldMk cId="258862036" sldId="2147308091"/>
            <ac:spMk id="16" creationId="{11B5A2A4-46A7-4A0B-BC4B-2D63D4DC0ED8}"/>
          </ac:spMkLst>
        </pc:spChg>
        <pc:spChg chg="add mod">
          <ac:chgData name="Heslop, Alan" userId="01eff4fa-7cb3-4d5f-91e3-dd98dc9e275e" providerId="ADAL" clId="{C6E910F7-4061-406B-8FA8-B8027848B20B}" dt="2022-08-23T08:22:47.103" v="141" actId="1037"/>
          <ac:spMkLst>
            <pc:docMk/>
            <pc:sldMk cId="258862036" sldId="2147308091"/>
            <ac:spMk id="17" creationId="{0402F655-C8ED-4FF0-975C-77EEB94543DB}"/>
          </ac:spMkLst>
        </pc:spChg>
        <pc:spChg chg="add del mod">
          <ac:chgData name="Heslop, Alan" userId="01eff4fa-7cb3-4d5f-91e3-dd98dc9e275e" providerId="ADAL" clId="{C6E910F7-4061-406B-8FA8-B8027848B20B}" dt="2022-08-23T09:23:32.766" v="1029" actId="478"/>
          <ac:spMkLst>
            <pc:docMk/>
            <pc:sldMk cId="258862036" sldId="2147308091"/>
            <ac:spMk id="18" creationId="{46730F60-AEA2-4B71-AF7F-1240DFFABD74}"/>
          </ac:spMkLst>
        </pc:spChg>
        <pc:spChg chg="add mod">
          <ac:chgData name="Heslop, Alan" userId="01eff4fa-7cb3-4d5f-91e3-dd98dc9e275e" providerId="ADAL" clId="{C6E910F7-4061-406B-8FA8-B8027848B20B}" dt="2022-08-23T09:23:51.784" v="1036" actId="1076"/>
          <ac:spMkLst>
            <pc:docMk/>
            <pc:sldMk cId="258862036" sldId="2147308091"/>
            <ac:spMk id="19" creationId="{C8A95458-CB7D-4311-B0D2-A96AC11E5FC1}"/>
          </ac:spMkLst>
        </pc:spChg>
        <pc:picChg chg="del">
          <ac:chgData name="Heslop, Alan" userId="01eff4fa-7cb3-4d5f-91e3-dd98dc9e275e" providerId="ADAL" clId="{C6E910F7-4061-406B-8FA8-B8027848B20B}" dt="2022-08-23T08:18:19.025" v="11" actId="478"/>
          <ac:picMkLst>
            <pc:docMk/>
            <pc:sldMk cId="258862036" sldId="2147308091"/>
            <ac:picMk id="6" creationId="{7550CA8A-7EFD-467E-A763-BBE97C966A5D}"/>
          </ac:picMkLst>
        </pc:picChg>
      </pc:sldChg>
      <pc:sldChg chg="addSp delSp modSp add del mod">
        <pc:chgData name="Heslop, Alan" userId="01eff4fa-7cb3-4d5f-91e3-dd98dc9e275e" providerId="ADAL" clId="{C6E910F7-4061-406B-8FA8-B8027848B20B}" dt="2022-08-23T08:39:33.192" v="236" actId="47"/>
        <pc:sldMkLst>
          <pc:docMk/>
          <pc:sldMk cId="1809690661" sldId="2147308092"/>
        </pc:sldMkLst>
        <pc:spChg chg="add del mod">
          <ac:chgData name="Heslop, Alan" userId="01eff4fa-7cb3-4d5f-91e3-dd98dc9e275e" providerId="ADAL" clId="{C6E910F7-4061-406B-8FA8-B8027848B20B}" dt="2022-08-23T08:24:31.491" v="156" actId="478"/>
          <ac:spMkLst>
            <pc:docMk/>
            <pc:sldMk cId="1809690661" sldId="2147308092"/>
            <ac:spMk id="4" creationId="{45D813F7-CFA3-4383-AD09-66C72D66182D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8" creationId="{0A552E06-5A4A-4633-B564-FD17E4C61C5C}"/>
          </ac:spMkLst>
        </pc:spChg>
        <pc:spChg chg="del">
          <ac:chgData name="Heslop, Alan" userId="01eff4fa-7cb3-4d5f-91e3-dd98dc9e275e" providerId="ADAL" clId="{C6E910F7-4061-406B-8FA8-B8027848B20B}" dt="2022-08-23T08:24:32.624" v="157" actId="478"/>
          <ac:spMkLst>
            <pc:docMk/>
            <pc:sldMk cId="1809690661" sldId="2147308092"/>
            <ac:spMk id="10" creationId="{8F56DE5B-3CAE-40AF-B31A-C0C1FC067EEE}"/>
          </ac:spMkLst>
        </pc:spChg>
        <pc:spChg chg="del">
          <ac:chgData name="Heslop, Alan" userId="01eff4fa-7cb3-4d5f-91e3-dd98dc9e275e" providerId="ADAL" clId="{C6E910F7-4061-406B-8FA8-B8027848B20B}" dt="2022-08-23T08:24:29.833" v="155" actId="478"/>
          <ac:spMkLst>
            <pc:docMk/>
            <pc:sldMk cId="1809690661" sldId="2147308092"/>
            <ac:spMk id="11" creationId="{00000000-0000-0000-0000-000000000000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2" creationId="{EAEE7BB0-1D9D-42F2-9472-31A47C41519E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3" creationId="{8467FA55-1013-464F-966D-E33D85254C41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4" creationId="{6F2C0C6A-D271-4EE4-AA1B-67EDDFD35B27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5" creationId="{3B69657F-33EA-4994-B123-28533EEE1B6C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6" creationId="{11B5A2A4-46A7-4A0B-BC4B-2D63D4DC0ED8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7" creationId="{0402F655-C8ED-4FF0-975C-77EEB94543DB}"/>
          </ac:spMkLst>
        </pc:spChg>
        <pc:spChg chg="del">
          <ac:chgData name="Heslop, Alan" userId="01eff4fa-7cb3-4d5f-91e3-dd98dc9e275e" providerId="ADAL" clId="{C6E910F7-4061-406B-8FA8-B8027848B20B}" dt="2022-08-23T08:24:35.788" v="158" actId="478"/>
          <ac:spMkLst>
            <pc:docMk/>
            <pc:sldMk cId="1809690661" sldId="2147308092"/>
            <ac:spMk id="18" creationId="{46730F60-AEA2-4B71-AF7F-1240DFFABD74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9" creationId="{13171A68-6C52-4DE7-9BB6-CC02E6F78354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20" creationId="{533EB61E-FBBF-4F2C-A904-E873221488E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2" creationId="{71589B3C-AA1F-4DCB-8DD7-C2DF0E8B1D63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3" creationId="{35D43407-0914-4B59-A089-A7BF27BEA38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5" creationId="{6864161F-6CF1-4DE0-8D33-F56F899A186A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6" creationId="{A9ABB3A2-F3F0-4081-ACEA-6B4AD952C0B9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8" creationId="{2944645F-694C-425F-8E35-2BB3E5B37E5C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29" creationId="{5FD82FC8-B354-4EE5-B099-FDB98DC0E59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1" creationId="{58CFE9DF-DCD7-48A1-AB66-87CA1C6CE99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2" creationId="{4B2AF43F-2967-4B29-B0AA-1D7EEFD35DA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4" creationId="{D2942823-2A88-4170-8159-FFABFB325C40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5" creationId="{800F4068-EF98-4900-A848-EF9977D5BF1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7" creationId="{109BE5AB-BDF0-475A-B1F1-1BE8DC19D64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38" creationId="{46CA9EAB-2808-46D0-AB6C-AC9177C8142F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0" creationId="{DBE8CFAC-30B9-40A2-BAFD-813FB801244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1" creationId="{ED84BBB0-95F6-4D66-8901-CCBCE252D61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3" creationId="{2401725C-BB07-4ED3-B8B0-DDCBEED5E4D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4" creationId="{ED05D26C-986B-4BB6-80C4-6ECD6ADE7F35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6" creationId="{A215D5B2-2D2F-46FE-9CC4-D634059CA7A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47" creationId="{627E1147-5558-41F1-AFB3-55D2FEF84D00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48" creationId="{122EBBE0-6818-4CF7-A108-F4D5A6022A25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49" creationId="{7BE97B4B-3098-4868-A5C8-7F7F85511D0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1" creationId="{85322258-D466-44EE-B7FF-3DD5E2F37FE9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2" creationId="{1CCF9DD4-773E-43C3-B0E6-D2926F5837F3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3" creationId="{E128AE4E-DDEA-4D5C-8123-214ADF4142F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4" creationId="{175117EF-F264-4789-8CA7-CAB35D5DFBA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5" creationId="{703F4534-282F-4F1C-BCEB-698F43E7C303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7" creationId="{ADA2B80B-8834-4ABC-91A1-ACDB062F59B9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8" creationId="{C1E81171-CC1F-474D-B7D8-DB706AAAA89C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59" creationId="{1E4FC50E-6293-4430-825B-8258E7239F20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0" creationId="{C6FBFD5D-FEFB-41FD-9E77-7474AB77261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2" creationId="{2E691293-87A3-478B-84BE-F0994455AFE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3" creationId="{81EE890A-40B2-493A-B621-9C8806498F74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4" creationId="{732F59BC-D9F3-4891-9316-8B77C9F3C0AF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5" creationId="{44ACF274-6147-4658-8198-E07F0BEF8D7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6" creationId="{DC768B5E-14C6-47CB-93E3-251F46CAA52F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7" creationId="{C6FF863F-E4A7-466C-A6A5-AF59F7923CB7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8" creationId="{3EF8CFB9-9C1B-40D3-9690-5CCA83E284E5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69" creationId="{2F5BE435-03FA-4FEB-B6D7-A3BAE07658C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0" creationId="{1FC73777-73B3-45EE-AFB7-6B6CF21739D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1" creationId="{8BB5EA33-DF54-4E4B-9486-43D29BE9F1E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3" creationId="{D83DA7C1-DAAD-4FA3-A18D-399D084EB09A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4" creationId="{AB004F56-EE6F-4CB3-8958-1454B23EF4A3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5" creationId="{629A4344-DF54-423D-B3D6-E19C54E85EB3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6" creationId="{A7F29F81-2570-499E-9C97-C02D7D581EB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8" creationId="{32A4465C-B6EC-4ACF-87C1-48BF9FDF447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79" creationId="{0E37CB93-ED45-4F6C-8778-ECFD2C9062A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0" creationId="{35662269-CBC0-4283-AC53-BB9CAD87BF7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1" creationId="{C4A2AC55-867C-405F-AEF5-BD491883F747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3" creationId="{F4F8C0CF-6823-46F0-BBD9-DDB9DE74336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4" creationId="{C5171DB7-E954-47EC-8FCA-B5E68BDE3F6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5" creationId="{46AF96C5-D646-4E38-8876-68AB9E1DFD9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6" creationId="{ACCD9250-5056-40C2-985D-80BA6DCE0F1B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7" creationId="{B35366CD-A161-48D3-A481-AACF9145E266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8" creationId="{C7A089AC-4123-4646-B8B4-226F9174F6F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89" creationId="{C09872F4-C440-4B5E-B4D6-D8B2468B5230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90" creationId="{CF8D4004-2351-47A4-BF3F-71237AF641FD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91" creationId="{FDD6F5FF-2FCE-4911-86FE-D192EC54366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3" creationId="{724DC6A4-5993-4E9E-8CE7-2F365A66C3F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4" creationId="{AA4087C4-8D6B-45BC-864E-9BBF553D7586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5" creationId="{1A02C5FF-987A-4F03-9D2D-8DD633FC393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6" creationId="{88F08256-ED9D-4BC6-8640-58CF43C2A375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7" creationId="{1CC56AFC-D7D3-4984-B6A3-59038584EF4F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99" creationId="{6B7F716B-8C91-40F8-A9C6-07EEDE7F6507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0" creationId="{A9E7D9B2-8BCC-4A15-9257-DB1D887773A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1" creationId="{2AE097AD-25E3-4041-8773-E6AF433D0EFA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2" creationId="{6C1D3510-3932-4FBD-8B98-2B00FB1D449A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3" creationId="{EBE48AE2-316F-477F-A05A-5D3859CC291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4" creationId="{1FD5E6F3-4F90-40BC-B709-33311E5926D8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5" creationId="{AA84C32B-5F25-4412-94B5-17B7B70EC6B9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6" creationId="{D2531107-9142-41EB-A8C6-5BACC8A8650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7" creationId="{E29B53E6-ED82-4D30-BA29-E4B430713E3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8" creationId="{D1B5103E-AC03-4573-B9F1-DA51BECEDFC1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09" creationId="{D95C0564-23C0-48DC-BD58-68A437891584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10" creationId="{9B60E077-60E8-4DF5-AFCA-58BA69E284E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16" creationId="{B0E8BF30-900D-43BD-8D6B-A0D545319156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17" creationId="{2E6BD7C2-6377-465F-A1CC-AA8CB315904A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18" creationId="{6E99AA5C-112B-4AD7-9C99-241E860C4085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19" creationId="{A9AB51F4-D61E-442C-A171-DEC93C7CE9B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0" creationId="{B980D8B2-AC37-4695-9C04-460CF240676D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1" creationId="{4E9FC0D6-B5A8-4610-A95D-2CB8C2ACC6BC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2" creationId="{34150447-949A-4FA4-A390-99DF0EA1731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3" creationId="{CCDB5503-5499-4E7E-ACD5-5F8F0956A05E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4" creationId="{043AC4E3-6FEA-4D32-B40A-CA52B17A72BC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5" creationId="{2FB6D25A-C61B-430A-801D-E73754BB2C40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6" creationId="{C22E844B-E368-40C9-A713-CFAB30F3C486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7" creationId="{1B05F52D-49BD-466A-ABB6-D0CD80EC3F39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29" creationId="{5D542968-1216-4D02-A00C-031E4CF39255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0" creationId="{781E4F79-6323-4004-9E9A-CD48BB88081C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1" creationId="{B36F5EAE-CB56-4290-8D46-6A381F9077CF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2" creationId="{7A43E980-5BF5-488C-AF8F-212C12A8C9A2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4" creationId="{D5DCDACB-8DE4-487B-B2C4-F13A1F236530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5" creationId="{D582C288-E5BD-46F9-AC0B-30A0A04B8114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6" creationId="{A2227405-007D-4452-B87D-8A4BC20B3564}"/>
          </ac:spMkLst>
        </pc:spChg>
        <pc:spChg chg="mod">
          <ac:chgData name="Heslop, Alan" userId="01eff4fa-7cb3-4d5f-91e3-dd98dc9e275e" providerId="ADAL" clId="{C6E910F7-4061-406B-8FA8-B8027848B20B}" dt="2022-08-23T08:24:47.642" v="159"/>
          <ac:spMkLst>
            <pc:docMk/>
            <pc:sldMk cId="1809690661" sldId="2147308092"/>
            <ac:spMk id="137" creationId="{A5EA0FCD-9C96-48D6-B5A2-106CC51144CE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38" creationId="{94CDB01B-81D5-4445-9157-8E3CC31175F9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39" creationId="{4778382B-2E48-4225-AF1A-E85ECB6F8FE2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0" creationId="{A0B67D32-E418-4D69-B61F-147FA15D9779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1" creationId="{C34F4B73-C4F3-43EC-A574-DE8829050953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2" creationId="{A8969B95-607A-48FB-A069-88AFB79CD3B9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3" creationId="{35FCF2AC-7D7F-4FCE-801D-E5CB48C50A1E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4" creationId="{4268A94F-4B30-4155-896E-BE118A616CA6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5" creationId="{73B822E0-36D1-46B3-AD23-90264CA14066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6" creationId="{4B6D9625-FEB4-4D18-B1E8-7ED7327C8AA3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7" creationId="{F78EB65A-755B-4D75-99CC-65DCB1C304B5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8" creationId="{C6CA4257-4CC6-41C9-ACAF-CA8E3DF91E26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49" creationId="{60910180-7D86-4AEE-92D0-4A274743BFE7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0" creationId="{58B2670D-0829-4174-8479-60D1513C5F97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1" creationId="{FEA36992-79B1-4242-87F2-EE433095C6E7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2" creationId="{26820AEF-C439-4900-9551-29F08A06D67A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3" creationId="{BD031187-56F4-4ACF-9DBC-44133F6BEAFE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4" creationId="{7CD08134-918F-4A4A-9D95-A7D581CF4CF1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5" creationId="{3CC2539F-18B2-4842-BE23-15284122082B}"/>
          </ac:spMkLst>
        </pc:spChg>
        <pc:spChg chg="add del mod">
          <ac:chgData name="Heslop, Alan" userId="01eff4fa-7cb3-4d5f-91e3-dd98dc9e275e" providerId="ADAL" clId="{C6E910F7-4061-406B-8FA8-B8027848B20B}" dt="2022-08-23T08:24:54.832" v="160"/>
          <ac:spMkLst>
            <pc:docMk/>
            <pc:sldMk cId="1809690661" sldId="2147308092"/>
            <ac:spMk id="156" creationId="{F4C4DD67-3EDF-449E-A5BA-BECC50EBEB10}"/>
          </ac:spMkLst>
        </pc:spChg>
        <pc:spChg chg="add mod">
          <ac:chgData name="Heslop, Alan" userId="01eff4fa-7cb3-4d5f-91e3-dd98dc9e275e" providerId="ADAL" clId="{C6E910F7-4061-406B-8FA8-B8027848B20B}" dt="2022-08-23T08:24:57.090" v="161"/>
          <ac:spMkLst>
            <pc:docMk/>
            <pc:sldMk cId="1809690661" sldId="2147308092"/>
            <ac:spMk id="157" creationId="{16597F57-91AC-44F5-B2D1-86A8AA0B7700}"/>
          </ac:spMkLst>
        </pc:spChg>
        <pc:spChg chg="add del mod">
          <ac:chgData name="Heslop, Alan" userId="01eff4fa-7cb3-4d5f-91e3-dd98dc9e275e" providerId="ADAL" clId="{C6E910F7-4061-406B-8FA8-B8027848B20B}" dt="2022-08-23T08:25:46.305" v="166" actId="478"/>
          <ac:spMkLst>
            <pc:docMk/>
            <pc:sldMk cId="1809690661" sldId="2147308092"/>
            <ac:spMk id="158" creationId="{6AF3FC11-2959-4E93-BDEA-37B6AE904736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0" creationId="{1447945C-F701-4B2C-9133-6E1F809595E3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1" creationId="{B951FADE-D507-433F-9E51-D4E266C86B0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3" creationId="{3210FE93-2BFD-4DD1-9010-D96C3EAC13B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4" creationId="{64C6F0BF-A87B-44A5-8D73-446D791175E6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6" creationId="{4E817111-6B1A-4323-AA49-205935261AB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67" creationId="{9AFB93C8-48A9-4928-BE38-4A480EF48D0B}"/>
          </ac:spMkLst>
        </pc:spChg>
        <pc:spChg chg="mod">
          <ac:chgData name="Heslop, Alan" userId="01eff4fa-7cb3-4d5f-91e3-dd98dc9e275e" providerId="ADAL" clId="{C6E910F7-4061-406B-8FA8-B8027848B20B}" dt="2022-08-23T08:36:55.424" v="221" actId="207"/>
          <ac:spMkLst>
            <pc:docMk/>
            <pc:sldMk cId="1809690661" sldId="2147308092"/>
            <ac:spMk id="169" creationId="{661CD676-175D-4A8D-9DCF-4089DF38B20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70" creationId="{BCE8D9DD-52CD-4C87-9789-DDE90F824569}"/>
          </ac:spMkLst>
        </pc:spChg>
        <pc:spChg chg="mod">
          <ac:chgData name="Heslop, Alan" userId="01eff4fa-7cb3-4d5f-91e3-dd98dc9e275e" providerId="ADAL" clId="{C6E910F7-4061-406B-8FA8-B8027848B20B}" dt="2022-08-23T08:36:26.836" v="214" actId="207"/>
          <ac:spMkLst>
            <pc:docMk/>
            <pc:sldMk cId="1809690661" sldId="2147308092"/>
            <ac:spMk id="172" creationId="{4286C331-50FB-4039-8626-EA2CB8751108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73" creationId="{286CA92E-C527-4B58-93D9-74567E8F1E7A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75" creationId="{24FFE606-F60D-435D-86F0-2AD1C4AF3A52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76" creationId="{D6D7D1B3-4051-425B-B769-A6A1D4226E72}"/>
          </ac:spMkLst>
        </pc:spChg>
        <pc:spChg chg="mod">
          <ac:chgData name="Heslop, Alan" userId="01eff4fa-7cb3-4d5f-91e3-dd98dc9e275e" providerId="ADAL" clId="{C6E910F7-4061-406B-8FA8-B8027848B20B}" dt="2022-08-23T08:35:45.056" v="205" actId="14100"/>
          <ac:spMkLst>
            <pc:docMk/>
            <pc:sldMk cId="1809690661" sldId="2147308092"/>
            <ac:spMk id="178" creationId="{CC4812DD-3357-4F13-8C7B-C88D452BE2F8}"/>
          </ac:spMkLst>
        </pc:spChg>
        <pc:spChg chg="mod">
          <ac:chgData name="Heslop, Alan" userId="01eff4fa-7cb3-4d5f-91e3-dd98dc9e275e" providerId="ADAL" clId="{C6E910F7-4061-406B-8FA8-B8027848B20B}" dt="2022-08-23T08:35:54.501" v="207" actId="1076"/>
          <ac:spMkLst>
            <pc:docMk/>
            <pc:sldMk cId="1809690661" sldId="2147308092"/>
            <ac:spMk id="179" creationId="{566E6731-0362-4C13-B5BB-46D3E6C497B7}"/>
          </ac:spMkLst>
        </pc:spChg>
        <pc:spChg chg="mod">
          <ac:chgData name="Heslop, Alan" userId="01eff4fa-7cb3-4d5f-91e3-dd98dc9e275e" providerId="ADAL" clId="{C6E910F7-4061-406B-8FA8-B8027848B20B}" dt="2022-08-23T08:35:09.044" v="195" actId="207"/>
          <ac:spMkLst>
            <pc:docMk/>
            <pc:sldMk cId="1809690661" sldId="2147308092"/>
            <ac:spMk id="181" creationId="{832EE98A-1907-4FF6-A333-8DBEFB1B5BD0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82" creationId="{8C950E9B-89AB-4AD2-B154-9696B25B43F1}"/>
          </ac:spMkLst>
        </pc:spChg>
        <pc:spChg chg="mod">
          <ac:chgData name="Heslop, Alan" userId="01eff4fa-7cb3-4d5f-91e3-dd98dc9e275e" providerId="ADAL" clId="{C6E910F7-4061-406B-8FA8-B8027848B20B}" dt="2022-08-23T08:35:00.221" v="193" actId="207"/>
          <ac:spMkLst>
            <pc:docMk/>
            <pc:sldMk cId="1809690661" sldId="2147308092"/>
            <ac:spMk id="184" creationId="{BD9EB0C3-2428-4550-B010-0B6A7973743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85" creationId="{E3E7272B-8FA3-49BE-8575-DEA1292B8060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86" creationId="{0B9B9627-EFCD-4508-A33F-B62F25232655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87" creationId="{D943097D-6F0E-4100-8B29-60F9BDD317FC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89" creationId="{543E7E3F-ED87-46EF-BBC2-BC0AF4CE0C8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0" creationId="{F746F20C-D98E-4CAC-A0F6-7B6579CCD583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1" creationId="{CE4C25AE-7372-4819-BD7C-0820753E2DB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2" creationId="{B99EBCCD-6ECE-4E2F-AC58-0C36FB75F14C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3" creationId="{00D9F5F6-874F-41A0-BE70-DAAA0944DD4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5" creationId="{61E708B8-78C0-458C-9BD4-0602FA0E5168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6" creationId="{0E9E014E-BD91-4EAD-8207-C799333A8FA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7" creationId="{291DA4C0-3004-43D8-83A4-F91ACCB5305D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198" creationId="{EB2ABE70-5670-479D-A087-10D84A6EE56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0" creationId="{4656775A-B031-42AD-98D8-694821366C81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1" creationId="{F597EB71-0C1F-43FC-84E7-1B6782E7883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2" creationId="{A4295861-EB25-48F7-85B3-26AEA573339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3" creationId="{5E74FDDF-060F-446C-AA9B-D83453323DB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4" creationId="{77867F5B-E392-463C-94CB-48DA1C468B28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5" creationId="{23BA4772-F2FA-4DE5-8D07-7D7E074BF859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6" creationId="{7C758BB9-6BF8-42B5-BF8D-DC3C62D861B9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7" creationId="{75268C01-8B9F-4C52-999A-C9CF62D7244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8" creationId="{D09CCF23-A620-478D-BDF9-391394710D0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09" creationId="{ED40AA63-9FC1-444A-AB59-C0A811F1284A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1" creationId="{E0B821B7-11CE-44A3-8CB1-A4BC87730F3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2" creationId="{7FE80863-45F6-49F8-98B1-8DCF5527EECA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3" creationId="{843C6FF8-8D27-4BDF-8D66-8B42E297BCA2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4" creationId="{A902DA24-FD2C-44CC-A415-093B1EF96D0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6" creationId="{5B3411C8-223F-420C-838E-2BF2F858571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7" creationId="{09A244AB-A7F1-4245-BDDF-7CB42814495D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8" creationId="{9BC0CD7E-61F3-4B88-ADE7-0004EE2BDE90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19" creationId="{6869E777-5B2F-4DCD-BBD0-0A70B22F6C2D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1" creationId="{7D83C62A-3001-4C5D-88EA-F522B85008B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2" creationId="{18D20F07-9285-43BE-BDAE-76E94033A6C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3" creationId="{03E7FCE8-BA3A-43DF-8D07-2D9C0FB14903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4" creationId="{0AE3BB64-427F-43A1-98A5-EB86392E162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5" creationId="{653CA223-F239-4925-A066-36C9BC1E41F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6" creationId="{A5A2638E-B381-43B8-8140-077926E9BDB6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27" creationId="{BED9EDBD-44FB-4A00-9E38-7D1523D02756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28" creationId="{0DE612F8-1BD4-4F76-BD5E-7DEC36C30099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29" creationId="{C25DA7D7-831A-4230-9392-3AB147A38414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1" creationId="{56843B7B-421A-49B7-BC3B-0E4774F1115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2" creationId="{944BD05F-FFD2-4F75-9CD6-5AA6514CA2AA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3" creationId="{E9772221-0671-4033-BBF6-A83C4A096412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4" creationId="{D0788846-E5A3-4A36-B6F4-815AAD9341B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5" creationId="{E6424EB4-0A11-437C-AEF1-0C99C1BDB35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7" creationId="{01B93443-DF8F-4B7F-A392-CBB91CA3B1C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8" creationId="{66DABD7B-8E96-442C-87D4-9FAF1D1E187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39" creationId="{FDDA13FE-6BA1-46BC-8259-F88585BDED3F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0" creationId="{92943ED8-AF73-413D-B2ED-40ED7FA79356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1" creationId="{4317B1DA-4A76-4D85-AFEB-FA13637B8CD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2" creationId="{B54F3D14-C821-4D27-A44F-35899602142E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3" creationId="{9069072C-5D00-48D9-9F96-4A803314AC87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4" creationId="{AC9264CB-4FC3-43D9-9808-6D51C3EF2A1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5" creationId="{D8E87883-89C6-4AA0-AAB3-CCCE19045897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6" creationId="{40FDDAEF-A62D-4FCC-A402-93476CFF4901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7" creationId="{066DE689-89B4-4FEE-99AC-C4069EB18D63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48" creationId="{5DD54316-F04E-445B-96A8-7A2B50ECB131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4" creationId="{B17DCC15-13C7-4559-8BD2-EE32C75BE740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5" creationId="{EDB58E99-7E6B-4A19-84D7-0F36B21EABC4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6" creationId="{3364573D-07C4-4888-8827-D9C1179E4455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7" creationId="{165B3070-3FE3-451D-B78D-D343A1707F2B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8" creationId="{79E4068B-1752-4D7D-AD13-496355A137BC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59" creationId="{CAD4AA08-F4F8-4CC9-BE40-1B07E8B80BFF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0" creationId="{E1731CC4-5F67-4787-BAF1-CB46173F0751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1" creationId="{DCBA1902-E8E0-426C-BF44-3AFAC951ADBA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2" creationId="{D5222CDC-BE59-492D-9F0B-7172972D4614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3" creationId="{88B21FBF-EFED-4FD3-B368-1A243ACFC73F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4" creationId="{9D2C62D8-C19A-4319-BA1B-597C6871E382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5" creationId="{E293980A-BAE8-437D-9AD1-D804F8751966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7" creationId="{78407760-5B26-4445-928C-C543A7BC2AE7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8" creationId="{7B3132FC-B6CE-467A-B784-2A8D86DC7D5E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69" creationId="{BB365595-DC9A-430C-8334-9AA0B20DFE7A}"/>
          </ac:spMkLst>
        </pc:spChg>
        <pc:spChg chg="mod">
          <ac:chgData name="Heslop, Alan" userId="01eff4fa-7cb3-4d5f-91e3-dd98dc9e275e" providerId="ADAL" clId="{C6E910F7-4061-406B-8FA8-B8027848B20B}" dt="2022-08-23T08:25:41.391" v="165" actId="255"/>
          <ac:spMkLst>
            <pc:docMk/>
            <pc:sldMk cId="1809690661" sldId="2147308092"/>
            <ac:spMk id="270" creationId="{F1ED84F4-B653-455B-A4B2-31C0BD7BC3F5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2" creationId="{D862D735-6A5F-4E65-85CC-C16E59B29183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3" creationId="{E573BCEB-57F5-4DAC-812E-27DEBA976351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4" creationId="{FC631F94-426F-4437-B671-ECAA1CDC30CB}"/>
          </ac:spMkLst>
        </pc:spChg>
        <pc:spChg chg="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5" creationId="{E0354304-65FC-4ED8-B778-EF1238A51BB0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6" creationId="{7F165866-7D38-47B8-A7C7-08D532A10C54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7" creationId="{78495A80-91C6-4015-A277-403FEC4A2DB5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8" creationId="{FAC9E596-2B3E-4887-B886-81ED237DAC1A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79" creationId="{B399980F-3BAA-4B04-8AA8-22679C395C66}"/>
          </ac:spMkLst>
        </pc:spChg>
        <pc:spChg chg="add mod">
          <ac:chgData name="Heslop, Alan" userId="01eff4fa-7cb3-4d5f-91e3-dd98dc9e275e" providerId="ADAL" clId="{C6E910F7-4061-406B-8FA8-B8027848B20B}" dt="2022-08-23T08:34:52.704" v="192" actId="404"/>
          <ac:spMkLst>
            <pc:docMk/>
            <pc:sldMk cId="1809690661" sldId="2147308092"/>
            <ac:spMk id="280" creationId="{1349650D-A960-4836-B70A-A75A01EB46EE}"/>
          </ac:spMkLst>
        </pc:spChg>
        <pc:spChg chg="add mod">
          <ac:chgData name="Heslop, Alan" userId="01eff4fa-7cb3-4d5f-91e3-dd98dc9e275e" providerId="ADAL" clId="{C6E910F7-4061-406B-8FA8-B8027848B20B}" dt="2022-08-23T08:36:53.032" v="220" actId="1076"/>
          <ac:spMkLst>
            <pc:docMk/>
            <pc:sldMk cId="1809690661" sldId="2147308092"/>
            <ac:spMk id="281" creationId="{67FE4994-09E9-477C-899A-FA02385B57F6}"/>
          </ac:spMkLst>
        </pc:spChg>
        <pc:spChg chg="add mod">
          <ac:chgData name="Heslop, Alan" userId="01eff4fa-7cb3-4d5f-91e3-dd98dc9e275e" providerId="ADAL" clId="{C6E910F7-4061-406B-8FA8-B8027848B20B}" dt="2022-08-23T08:36:47.669" v="218" actId="1076"/>
          <ac:spMkLst>
            <pc:docMk/>
            <pc:sldMk cId="1809690661" sldId="2147308092"/>
            <ac:spMk id="282" creationId="{5E390AE9-83BC-4B1E-A8C7-75C75AAE8FD4}"/>
          </ac:spMkLst>
        </pc:spChg>
        <pc:spChg chg="add mod">
          <ac:chgData name="Heslop, Alan" userId="01eff4fa-7cb3-4d5f-91e3-dd98dc9e275e" providerId="ADAL" clId="{C6E910F7-4061-406B-8FA8-B8027848B20B}" dt="2022-08-23T08:36:24.490" v="213" actId="14100"/>
          <ac:spMkLst>
            <pc:docMk/>
            <pc:sldMk cId="1809690661" sldId="2147308092"/>
            <ac:spMk id="283" creationId="{A7D72467-69C0-4087-9C74-DE0FA5FDE949}"/>
          </ac:spMkLst>
        </pc:spChg>
        <pc:spChg chg="add mod">
          <ac:chgData name="Heslop, Alan" userId="01eff4fa-7cb3-4d5f-91e3-dd98dc9e275e" providerId="ADAL" clId="{C6E910F7-4061-406B-8FA8-B8027848B20B}" dt="2022-08-23T08:36:22.374" v="212" actId="1076"/>
          <ac:spMkLst>
            <pc:docMk/>
            <pc:sldMk cId="1809690661" sldId="2147308092"/>
            <ac:spMk id="284" creationId="{716689C5-8610-4872-B8D1-E6396F3E3B50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85" creationId="{A96FC360-833E-4BF9-82D1-512306F7255F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86" creationId="{2DC52F2C-F335-4E0C-8E02-D286092E585E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87" creationId="{0BC761BA-5CC2-4EF6-B9A5-26E256012827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88" creationId="{1230106F-510C-458E-B7FC-D350898AF475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89" creationId="{995D2709-42CE-459B-BE1B-2E3FF272552F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90" creationId="{9EA84B79-13F2-4E95-90D5-5938F20918F8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91" creationId="{C727F283-6674-4DA4-9B3A-D20CC9FD524A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92" creationId="{3EF91193-3C4C-4B5B-A11A-FA2256E113F0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93" creationId="{19089EB6-3BE2-4C89-9E1B-BEC5C0FDC0CB}"/>
          </ac:spMkLst>
        </pc:spChg>
        <pc:spChg chg="add mod">
          <ac:chgData name="Heslop, Alan" userId="01eff4fa-7cb3-4d5f-91e3-dd98dc9e275e" providerId="ADAL" clId="{C6E910F7-4061-406B-8FA8-B8027848B20B}" dt="2022-08-23T08:36:04.063" v="208" actId="1076"/>
          <ac:spMkLst>
            <pc:docMk/>
            <pc:sldMk cId="1809690661" sldId="2147308092"/>
            <ac:spMk id="294" creationId="{2C509D6E-56B4-46A3-A902-251ED2476F6F}"/>
          </ac:spMkLst>
        </pc:s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21" creationId="{E573377F-3CCB-4CA5-9BEB-E628FD8567FD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24" creationId="{C255C9E4-F342-4E38-9D11-49348E713D0D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27" creationId="{1A27C0A7-F584-42BD-A24F-1D8ED385FDB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30" creationId="{B2AD805B-DDE1-4523-AB35-A194BC15BD6C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33" creationId="{09EDBAA7-803C-44B2-85EB-8975A6806EE9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36" creationId="{CD32D052-0449-4056-9395-99BD6C2494B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39" creationId="{EC229D92-D727-417F-A974-7DEC32417F2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42" creationId="{24E05E0E-1507-4E2E-A6C9-E17B37C4A7A8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45" creationId="{B01C5A6F-B6A9-4364-9563-69118096B038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50" creationId="{648B61C7-7927-4228-946F-0CCDA88AFE6A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56" creationId="{78FC4D2B-5525-4F6A-AB08-3894CE8E80E8}"/>
          </ac:grpSpMkLst>
        </pc:grpChg>
        <pc:grpChg chg="mod">
          <ac:chgData name="Heslop, Alan" userId="01eff4fa-7cb3-4d5f-91e3-dd98dc9e275e" providerId="ADAL" clId="{C6E910F7-4061-406B-8FA8-B8027848B20B}" dt="2022-08-23T08:24:47.642" v="159"/>
          <ac:grpSpMkLst>
            <pc:docMk/>
            <pc:sldMk cId="1809690661" sldId="2147308092"/>
            <ac:grpSpMk id="61" creationId="{D0231941-E520-4062-80E0-0193F6D47150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72" creationId="{C4C9B6FB-D1F5-4FA0-9657-AA5995FC0538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77" creationId="{05AAA73F-7DAE-4DB1-A374-5364C740063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82" creationId="{D28CD6AF-66AD-420D-8C99-F4457F17739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92" creationId="{E65BC03F-EF7C-468B-AC08-4155D3442D33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98" creationId="{EDDA15E6-1B3B-4558-BFEA-5249215CE3A1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111" creationId="{5D9F3493-FCBD-4AA1-A940-BF71AC53D74E}"/>
          </ac:grpSpMkLst>
        </pc:grpChg>
        <pc:grpChg chg="mod">
          <ac:chgData name="Heslop, Alan" userId="01eff4fa-7cb3-4d5f-91e3-dd98dc9e275e" providerId="ADAL" clId="{C6E910F7-4061-406B-8FA8-B8027848B20B}" dt="2022-08-23T08:24:47.642" v="159"/>
          <ac:grpSpMkLst>
            <pc:docMk/>
            <pc:sldMk cId="1809690661" sldId="2147308092"/>
            <ac:grpSpMk id="112" creationId="{4919B846-5CBE-4D31-9271-58F883B63424}"/>
          </ac:grpSpMkLst>
        </pc:grpChg>
        <pc:grpChg chg="mod">
          <ac:chgData name="Heslop, Alan" userId="01eff4fa-7cb3-4d5f-91e3-dd98dc9e275e" providerId="ADAL" clId="{C6E910F7-4061-406B-8FA8-B8027848B20B}" dt="2022-08-23T08:24:47.642" v="159"/>
          <ac:grpSpMkLst>
            <pc:docMk/>
            <pc:sldMk cId="1809690661" sldId="2147308092"/>
            <ac:grpSpMk id="113" creationId="{00070EA1-7588-472D-AE32-14A00DA92A7B}"/>
          </ac:grpSpMkLst>
        </pc:grpChg>
        <pc:grpChg chg="mod">
          <ac:chgData name="Heslop, Alan" userId="01eff4fa-7cb3-4d5f-91e3-dd98dc9e275e" providerId="ADAL" clId="{C6E910F7-4061-406B-8FA8-B8027848B20B}" dt="2022-08-23T08:24:47.642" v="159"/>
          <ac:grpSpMkLst>
            <pc:docMk/>
            <pc:sldMk cId="1809690661" sldId="2147308092"/>
            <ac:grpSpMk id="114" creationId="{74BBB0C9-EF39-4A66-84EC-125ADD351937}"/>
          </ac:grpSpMkLst>
        </pc:grpChg>
        <pc:grpChg chg="mod">
          <ac:chgData name="Heslop, Alan" userId="01eff4fa-7cb3-4d5f-91e3-dd98dc9e275e" providerId="ADAL" clId="{C6E910F7-4061-406B-8FA8-B8027848B20B}" dt="2022-08-23T08:24:47.642" v="159"/>
          <ac:grpSpMkLst>
            <pc:docMk/>
            <pc:sldMk cId="1809690661" sldId="2147308092"/>
            <ac:grpSpMk id="115" creationId="{32A36E4D-E26B-4708-85EC-F5D0452A020A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128" creationId="{DB35657C-61AA-41E9-99C1-D805F1B70B50}"/>
          </ac:grpSpMkLst>
        </pc:grpChg>
        <pc:grpChg chg="add del mod">
          <ac:chgData name="Heslop, Alan" userId="01eff4fa-7cb3-4d5f-91e3-dd98dc9e275e" providerId="ADAL" clId="{C6E910F7-4061-406B-8FA8-B8027848B20B}" dt="2022-08-23T08:24:54.832" v="160"/>
          <ac:grpSpMkLst>
            <pc:docMk/>
            <pc:sldMk cId="1809690661" sldId="2147308092"/>
            <ac:grpSpMk id="133" creationId="{6ED179B5-A599-4256-9022-11062788DB32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159" creationId="{D10519C8-3B4C-4E5F-B50A-DE3F0CD902CB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162" creationId="{A82EBAE8-93B7-4E0C-8D7D-808D2F525DDD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165" creationId="{D6DFABC4-B6AD-4D0A-BA6C-FD3253F27A0D}"/>
          </ac:grpSpMkLst>
        </pc:grpChg>
        <pc:grpChg chg="add mod">
          <ac:chgData name="Heslop, Alan" userId="01eff4fa-7cb3-4d5f-91e3-dd98dc9e275e" providerId="ADAL" clId="{C6E910F7-4061-406B-8FA8-B8027848B20B}" dt="2022-08-23T08:37:07.960" v="224" actId="1076"/>
          <ac:grpSpMkLst>
            <pc:docMk/>
            <pc:sldMk cId="1809690661" sldId="2147308092"/>
            <ac:grpSpMk id="168" creationId="{8CE0CF47-598A-4611-8DCE-8014CE6C9AC1}"/>
          </ac:grpSpMkLst>
        </pc:grpChg>
        <pc:grpChg chg="add mod">
          <ac:chgData name="Heslop, Alan" userId="01eff4fa-7cb3-4d5f-91e3-dd98dc9e275e" providerId="ADAL" clId="{C6E910F7-4061-406B-8FA8-B8027848B20B}" dt="2022-08-23T08:36:31.834" v="215" actId="1076"/>
          <ac:grpSpMkLst>
            <pc:docMk/>
            <pc:sldMk cId="1809690661" sldId="2147308092"/>
            <ac:grpSpMk id="171" creationId="{92F43CCC-AE01-42E8-9212-39F362F1A4AB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174" creationId="{9C4F746A-3E17-42FC-B942-AFEBC7562AFF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177" creationId="{0861E631-0691-4C44-BB0E-E53C0ED582B6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180" creationId="{3CF115B0-5C8F-452C-8C6C-85777C93DDEA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183" creationId="{39BA9C87-E9C9-4E6B-80B7-2BA195A1861A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188" creationId="{4B120B3E-9138-495C-85CA-524CFA6DDE0B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194" creationId="{D3A3B20C-FF18-48BC-BCC1-F74BDC359CE8}"/>
          </ac:grpSpMkLst>
        </pc:grpChg>
        <pc:grpChg chg="mod">
          <ac:chgData name="Heslop, Alan" userId="01eff4fa-7cb3-4d5f-91e3-dd98dc9e275e" providerId="ADAL" clId="{C6E910F7-4061-406B-8FA8-B8027848B20B}" dt="2022-08-23T08:24:57.090" v="161"/>
          <ac:grpSpMkLst>
            <pc:docMk/>
            <pc:sldMk cId="1809690661" sldId="2147308092"/>
            <ac:grpSpMk id="199" creationId="{297EAF40-DB1D-457B-A666-8B15153A971D}"/>
          </ac:grpSpMkLst>
        </pc:grpChg>
        <pc:grpChg chg="add mod">
          <ac:chgData name="Heslop, Alan" userId="01eff4fa-7cb3-4d5f-91e3-dd98dc9e275e" providerId="ADAL" clId="{C6E910F7-4061-406B-8FA8-B8027848B20B}" dt="2022-08-23T08:25:06.918" v="162" actId="1076"/>
          <ac:grpSpMkLst>
            <pc:docMk/>
            <pc:sldMk cId="1809690661" sldId="2147308092"/>
            <ac:grpSpMk id="210" creationId="{8A10D551-A8D3-41DA-8171-E6524E81B41B}"/>
          </ac:grpSpMkLst>
        </pc:grpChg>
        <pc:grpChg chg="add mod">
          <ac:chgData name="Heslop, Alan" userId="01eff4fa-7cb3-4d5f-91e3-dd98dc9e275e" providerId="ADAL" clId="{C6E910F7-4061-406B-8FA8-B8027848B20B}" dt="2022-08-23T08:37:10.493" v="225" actId="1076"/>
          <ac:grpSpMkLst>
            <pc:docMk/>
            <pc:sldMk cId="1809690661" sldId="2147308092"/>
            <ac:grpSpMk id="215" creationId="{D9143F16-BEEC-468E-BC28-FB81D70448B2}"/>
          </ac:grpSpMkLst>
        </pc:grpChg>
        <pc:grpChg chg="add mod">
          <ac:chgData name="Heslop, Alan" userId="01eff4fa-7cb3-4d5f-91e3-dd98dc9e275e" providerId="ADAL" clId="{C6E910F7-4061-406B-8FA8-B8027848B20B}" dt="2022-08-23T08:36:34.216" v="216" actId="1076"/>
          <ac:grpSpMkLst>
            <pc:docMk/>
            <pc:sldMk cId="1809690661" sldId="2147308092"/>
            <ac:grpSpMk id="220" creationId="{3F2543F6-A730-411F-9492-87164972EDB9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230" creationId="{244A074D-0DE7-42F2-85EB-BAD5E5D8072F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236" creationId="{9E551D09-C54C-4650-9816-59933C16C64E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249" creationId="{029D3AF0-65A2-4314-BB0E-4A42AF4E9ECE}"/>
          </ac:grpSpMkLst>
        </pc:grpChg>
        <pc:grpChg chg="mod">
          <ac:chgData name="Heslop, Alan" userId="01eff4fa-7cb3-4d5f-91e3-dd98dc9e275e" providerId="ADAL" clId="{C6E910F7-4061-406B-8FA8-B8027848B20B}" dt="2022-08-23T08:24:57.090" v="161"/>
          <ac:grpSpMkLst>
            <pc:docMk/>
            <pc:sldMk cId="1809690661" sldId="2147308092"/>
            <ac:grpSpMk id="250" creationId="{BD0A2700-85D3-480D-BFF2-DBFF518318B2}"/>
          </ac:grpSpMkLst>
        </pc:grpChg>
        <pc:grpChg chg="mod">
          <ac:chgData name="Heslop, Alan" userId="01eff4fa-7cb3-4d5f-91e3-dd98dc9e275e" providerId="ADAL" clId="{C6E910F7-4061-406B-8FA8-B8027848B20B}" dt="2022-08-23T08:24:57.090" v="161"/>
          <ac:grpSpMkLst>
            <pc:docMk/>
            <pc:sldMk cId="1809690661" sldId="2147308092"/>
            <ac:grpSpMk id="251" creationId="{A0E6BEE5-C051-47CC-AE62-A59F9CE306D6}"/>
          </ac:grpSpMkLst>
        </pc:grpChg>
        <pc:grpChg chg="mod">
          <ac:chgData name="Heslop, Alan" userId="01eff4fa-7cb3-4d5f-91e3-dd98dc9e275e" providerId="ADAL" clId="{C6E910F7-4061-406B-8FA8-B8027848B20B}" dt="2022-08-23T08:24:57.090" v="161"/>
          <ac:grpSpMkLst>
            <pc:docMk/>
            <pc:sldMk cId="1809690661" sldId="2147308092"/>
            <ac:grpSpMk id="252" creationId="{1CC5EBB6-2618-41DB-9D9D-24D97449C70B}"/>
          </ac:grpSpMkLst>
        </pc:grpChg>
        <pc:grpChg chg="mod">
          <ac:chgData name="Heslop, Alan" userId="01eff4fa-7cb3-4d5f-91e3-dd98dc9e275e" providerId="ADAL" clId="{C6E910F7-4061-406B-8FA8-B8027848B20B}" dt="2022-08-23T08:24:57.090" v="161"/>
          <ac:grpSpMkLst>
            <pc:docMk/>
            <pc:sldMk cId="1809690661" sldId="2147308092"/>
            <ac:grpSpMk id="253" creationId="{C659700C-B223-4AD0-B6F7-188A699811A5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266" creationId="{B9C2722F-3BC8-4B42-A81A-B986F6B0BC63}"/>
          </ac:grpSpMkLst>
        </pc:grpChg>
        <pc:grpChg chg="add mod">
          <ac:chgData name="Heslop, Alan" userId="01eff4fa-7cb3-4d5f-91e3-dd98dc9e275e" providerId="ADAL" clId="{C6E910F7-4061-406B-8FA8-B8027848B20B}" dt="2022-08-23T08:36:04.063" v="208" actId="1076"/>
          <ac:grpSpMkLst>
            <pc:docMk/>
            <pc:sldMk cId="1809690661" sldId="2147308092"/>
            <ac:grpSpMk id="271" creationId="{9140E317-3A08-4530-933D-57AA4EC2FCCD}"/>
          </ac:grpSpMkLst>
        </pc:grpChg>
      </pc:sldChg>
      <pc:sldChg chg="addSp modSp new del">
        <pc:chgData name="Heslop, Alan" userId="01eff4fa-7cb3-4d5f-91e3-dd98dc9e275e" providerId="ADAL" clId="{C6E910F7-4061-406B-8FA8-B8027848B20B}" dt="2022-08-23T08:45:27.423" v="548" actId="47"/>
        <pc:sldMkLst>
          <pc:docMk/>
          <pc:sldMk cId="2080124023" sldId="2147308093"/>
        </pc:sldMkLst>
        <pc:spChg chg="add mod">
          <ac:chgData name="Heslop, Alan" userId="01eff4fa-7cb3-4d5f-91e3-dd98dc9e275e" providerId="ADAL" clId="{C6E910F7-4061-406B-8FA8-B8027848B20B}" dt="2022-08-23T08:37:58.412" v="227"/>
          <ac:spMkLst>
            <pc:docMk/>
            <pc:sldMk cId="2080124023" sldId="2147308093"/>
            <ac:spMk id="5" creationId="{CD4B174A-C0CD-4FCB-BF5A-0D39D370920F}"/>
          </ac:spMkLst>
        </pc:spChg>
      </pc:sldChg>
      <pc:sldChg chg="modSp add mod">
        <pc:chgData name="Heslop, Alan" userId="01eff4fa-7cb3-4d5f-91e3-dd98dc9e275e" providerId="ADAL" clId="{C6E910F7-4061-406B-8FA8-B8027848B20B}" dt="2022-08-23T21:49:59.624" v="9480" actId="5793"/>
        <pc:sldMkLst>
          <pc:docMk/>
          <pc:sldMk cId="3119351643" sldId="2147308093"/>
        </pc:sldMkLst>
        <pc:spChg chg="mod">
          <ac:chgData name="Heslop, Alan" userId="01eff4fa-7cb3-4d5f-91e3-dd98dc9e275e" providerId="ADAL" clId="{C6E910F7-4061-406B-8FA8-B8027848B20B}" dt="2022-08-23T21:49:59.624" v="9480" actId="5793"/>
          <ac:spMkLst>
            <pc:docMk/>
            <pc:sldMk cId="3119351643" sldId="2147308093"/>
            <ac:spMk id="10" creationId="{00000000-0000-0000-0000-000000000000}"/>
          </ac:spMkLst>
        </pc:spChg>
      </pc:sldChg>
      <pc:sldChg chg="new del">
        <pc:chgData name="Heslop, Alan" userId="01eff4fa-7cb3-4d5f-91e3-dd98dc9e275e" providerId="ADAL" clId="{C6E910F7-4061-406B-8FA8-B8027848B20B}" dt="2022-08-23T08:38:28.096" v="230" actId="47"/>
        <pc:sldMkLst>
          <pc:docMk/>
          <pc:sldMk cId="3889870012" sldId="2147308094"/>
        </pc:sldMkLst>
      </pc:sldChg>
      <pc:sldChg chg="addSp modSp add del mod">
        <pc:chgData name="Heslop, Alan" userId="01eff4fa-7cb3-4d5f-91e3-dd98dc9e275e" providerId="ADAL" clId="{C6E910F7-4061-406B-8FA8-B8027848B20B}" dt="2022-08-23T14:43:50.342" v="6134" actId="1076"/>
        <pc:sldMkLst>
          <pc:docMk/>
          <pc:sldMk cId="3573478167" sldId="2147308095"/>
        </pc:sldMkLst>
        <pc:spChg chg="mod">
          <ac:chgData name="Heslop, Alan" userId="01eff4fa-7cb3-4d5f-91e3-dd98dc9e275e" providerId="ADAL" clId="{C6E910F7-4061-406B-8FA8-B8027848B20B}" dt="2022-08-23T09:24:42.688" v="1073" actId="20577"/>
          <ac:spMkLst>
            <pc:docMk/>
            <pc:sldMk cId="3573478167" sldId="2147308095"/>
            <ac:spMk id="2" creationId="{1C3936B2-73F3-4922-8786-437178B7116A}"/>
          </ac:spMkLst>
        </pc:spChg>
        <pc:spChg chg="mod">
          <ac:chgData name="Heslop, Alan" userId="01eff4fa-7cb3-4d5f-91e3-dd98dc9e275e" providerId="ADAL" clId="{C6E910F7-4061-406B-8FA8-B8027848B20B}" dt="2022-08-23T08:45:14.518" v="545"/>
          <ac:spMkLst>
            <pc:docMk/>
            <pc:sldMk cId="3573478167" sldId="2147308095"/>
            <ac:spMk id="22" creationId="{615A9D4E-5D33-4409-89E8-3F2391E06445}"/>
          </ac:spMkLst>
        </pc:spChg>
        <pc:spChg chg="mod">
          <ac:chgData name="Heslop, Alan" userId="01eff4fa-7cb3-4d5f-91e3-dd98dc9e275e" providerId="ADAL" clId="{C6E910F7-4061-406B-8FA8-B8027848B20B}" dt="2022-08-23T08:44:49.771" v="523" actId="20577"/>
          <ac:spMkLst>
            <pc:docMk/>
            <pc:sldMk cId="3573478167" sldId="2147308095"/>
            <ac:spMk id="26" creationId="{1E5E5237-D869-4FDB-96BF-AD872A6F28F7}"/>
          </ac:spMkLst>
        </pc:spChg>
        <pc:spChg chg="mod">
          <ac:chgData name="Heslop, Alan" userId="01eff4fa-7cb3-4d5f-91e3-dd98dc9e275e" providerId="ADAL" clId="{C6E910F7-4061-406B-8FA8-B8027848B20B}" dt="2022-08-23T08:44:16.259" v="513" actId="20577"/>
          <ac:spMkLst>
            <pc:docMk/>
            <pc:sldMk cId="3573478167" sldId="2147308095"/>
            <ac:spMk id="27" creationId="{119FCEBE-EB2B-465D-B14E-578F85E8468B}"/>
          </ac:spMkLst>
        </pc:spChg>
        <pc:spChg chg="mod">
          <ac:chgData name="Heslop, Alan" userId="01eff4fa-7cb3-4d5f-91e3-dd98dc9e275e" providerId="ADAL" clId="{C6E910F7-4061-406B-8FA8-B8027848B20B}" dt="2022-08-23T08:43:24.384" v="414" actId="20577"/>
          <ac:spMkLst>
            <pc:docMk/>
            <pc:sldMk cId="3573478167" sldId="2147308095"/>
            <ac:spMk id="28" creationId="{14C0F5EF-2364-4BD1-B7F3-627812FA597E}"/>
          </ac:spMkLst>
        </pc:spChg>
        <pc:spChg chg="mod">
          <ac:chgData name="Heslop, Alan" userId="01eff4fa-7cb3-4d5f-91e3-dd98dc9e275e" providerId="ADAL" clId="{C6E910F7-4061-406B-8FA8-B8027848B20B}" dt="2022-08-23T08:40:25.990" v="307" actId="20577"/>
          <ac:spMkLst>
            <pc:docMk/>
            <pc:sldMk cId="3573478167" sldId="2147308095"/>
            <ac:spMk id="30" creationId="{8D8CA669-3077-4462-B1A2-9B7059CA38CE}"/>
          </ac:spMkLst>
        </pc:spChg>
        <pc:spChg chg="mod">
          <ac:chgData name="Heslop, Alan" userId="01eff4fa-7cb3-4d5f-91e3-dd98dc9e275e" providerId="ADAL" clId="{C6E910F7-4061-406B-8FA8-B8027848B20B}" dt="2022-08-23T08:41:38.783" v="391" actId="20577"/>
          <ac:spMkLst>
            <pc:docMk/>
            <pc:sldMk cId="3573478167" sldId="2147308095"/>
            <ac:spMk id="31" creationId="{9365BE58-6612-4CB5-B754-2113B24BCC2D}"/>
          </ac:spMkLst>
        </pc:spChg>
        <pc:spChg chg="mod">
          <ac:chgData name="Heslop, Alan" userId="01eff4fa-7cb3-4d5f-91e3-dd98dc9e275e" providerId="ADAL" clId="{C6E910F7-4061-406B-8FA8-B8027848B20B}" dt="2022-08-23T08:42:13.627" v="399"/>
          <ac:spMkLst>
            <pc:docMk/>
            <pc:sldMk cId="3573478167" sldId="2147308095"/>
            <ac:spMk id="32" creationId="{42A8D35E-A73C-4DC1-8EE2-96FE359A826B}"/>
          </ac:spMkLst>
        </pc:spChg>
        <pc:spChg chg="mod">
          <ac:chgData name="Heslop, Alan" userId="01eff4fa-7cb3-4d5f-91e3-dd98dc9e275e" providerId="ADAL" clId="{C6E910F7-4061-406B-8FA8-B8027848B20B}" dt="2022-08-23T08:42:28.660" v="403"/>
          <ac:spMkLst>
            <pc:docMk/>
            <pc:sldMk cId="3573478167" sldId="2147308095"/>
            <ac:spMk id="33" creationId="{8F61B368-DDE0-4632-8918-0198F92FFC70}"/>
          </ac:spMkLst>
        </pc:spChg>
        <pc:picChg chg="add mod ord">
          <ac:chgData name="Heslop, Alan" userId="01eff4fa-7cb3-4d5f-91e3-dd98dc9e275e" providerId="ADAL" clId="{C6E910F7-4061-406B-8FA8-B8027848B20B}" dt="2022-08-23T14:43:50.342" v="6134" actId="1076"/>
          <ac:picMkLst>
            <pc:docMk/>
            <pc:sldMk cId="3573478167" sldId="2147308095"/>
            <ac:picMk id="6" creationId="{9C1C8D3B-D304-455D-9E50-1ABC35F7412E}"/>
          </ac:picMkLst>
        </pc:picChg>
        <pc:picChg chg="mod">
          <ac:chgData name="Heslop, Alan" userId="01eff4fa-7cb3-4d5f-91e3-dd98dc9e275e" providerId="ADAL" clId="{C6E910F7-4061-406B-8FA8-B8027848B20B}" dt="2022-08-23T08:41:33.834" v="389" actId="1076"/>
          <ac:picMkLst>
            <pc:docMk/>
            <pc:sldMk cId="3573478167" sldId="2147308095"/>
            <ac:picMk id="56" creationId="{7ABBF201-893F-431E-8726-5F7F2BC8ACF1}"/>
          </ac:picMkLst>
        </pc:picChg>
        <pc:picChg chg="mod">
          <ac:chgData name="Heslop, Alan" userId="01eff4fa-7cb3-4d5f-91e3-dd98dc9e275e" providerId="ADAL" clId="{C6E910F7-4061-406B-8FA8-B8027848B20B}" dt="2022-08-23T08:41:35.877" v="390" actId="1076"/>
          <ac:picMkLst>
            <pc:docMk/>
            <pc:sldMk cId="3573478167" sldId="2147308095"/>
            <ac:picMk id="59" creationId="{1F5BA3A6-60A8-4B6E-89BC-7A715C596DC8}"/>
          </ac:picMkLst>
        </pc:picChg>
      </pc:sldChg>
      <pc:sldChg chg="addSp delSp modSp add mod">
        <pc:chgData name="Heslop, Alan" userId="01eff4fa-7cb3-4d5f-91e3-dd98dc9e275e" providerId="ADAL" clId="{C6E910F7-4061-406B-8FA8-B8027848B20B}" dt="2022-08-23T14:44:51.150" v="6165" actId="478"/>
        <pc:sldMkLst>
          <pc:docMk/>
          <pc:sldMk cId="153937117" sldId="2147308096"/>
        </pc:sldMkLst>
        <pc:spChg chg="mod">
          <ac:chgData name="Heslop, Alan" userId="01eff4fa-7cb3-4d5f-91e3-dd98dc9e275e" providerId="ADAL" clId="{C6E910F7-4061-406B-8FA8-B8027848B20B}" dt="2022-08-23T08:50:14.703" v="708" actId="20577"/>
          <ac:spMkLst>
            <pc:docMk/>
            <pc:sldMk cId="153937117" sldId="2147308096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08:46:49.384" v="555" actId="478"/>
          <ac:spMkLst>
            <pc:docMk/>
            <pc:sldMk cId="153937117" sldId="2147308096"/>
            <ac:spMk id="4" creationId="{CF7EA988-792A-4F88-A7AC-72F894D20D3A}"/>
          </ac:spMkLst>
        </pc:spChg>
        <pc:spChg chg="del mod">
          <ac:chgData name="Heslop, Alan" userId="01eff4fa-7cb3-4d5f-91e3-dd98dc9e275e" providerId="ADAL" clId="{C6E910F7-4061-406B-8FA8-B8027848B20B}" dt="2022-08-23T14:44:51.150" v="6165" actId="478"/>
          <ac:spMkLst>
            <pc:docMk/>
            <pc:sldMk cId="153937117" sldId="2147308096"/>
            <ac:spMk id="7" creationId="{2D26A11C-A0F3-43CB-AB84-72AAAFAFA844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8" creationId="{0A552E06-5A4A-4633-B564-FD17E4C61C5C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0" creationId="{8F56DE5B-3CAE-40AF-B31A-C0C1FC067EEE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1" creationId="{00000000-0000-0000-0000-000000000000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2" creationId="{EAEE7BB0-1D9D-42F2-9472-31A47C41519E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3" creationId="{8467FA55-1013-464F-966D-E33D85254C41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4" creationId="{6F2C0C6A-D271-4EE4-AA1B-67EDDFD35B27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5" creationId="{3B69657F-33EA-4994-B123-28533EEE1B6C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6" creationId="{11B5A2A4-46A7-4A0B-BC4B-2D63D4DC0ED8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7" creationId="{0402F655-C8ED-4FF0-975C-77EEB94543DB}"/>
          </ac:spMkLst>
        </pc:spChg>
        <pc:spChg chg="del">
          <ac:chgData name="Heslop, Alan" userId="01eff4fa-7cb3-4d5f-91e3-dd98dc9e275e" providerId="ADAL" clId="{C6E910F7-4061-406B-8FA8-B8027848B20B}" dt="2022-08-23T08:46:40.520" v="552" actId="478"/>
          <ac:spMkLst>
            <pc:docMk/>
            <pc:sldMk cId="153937117" sldId="2147308096"/>
            <ac:spMk id="18" creationId="{46730F60-AEA2-4B71-AF7F-1240DFFABD74}"/>
          </ac:spMkLst>
        </pc:spChg>
        <pc:spChg chg="add mod">
          <ac:chgData name="Heslop, Alan" userId="01eff4fa-7cb3-4d5f-91e3-dd98dc9e275e" providerId="ADAL" clId="{C6E910F7-4061-406B-8FA8-B8027848B20B}" dt="2022-08-23T08:48:28.402" v="599" actId="1076"/>
          <ac:spMkLst>
            <pc:docMk/>
            <pc:sldMk cId="153937117" sldId="2147308096"/>
            <ac:spMk id="19" creationId="{35E2ACA4-4BAD-43FF-A1D2-2286A87734C7}"/>
          </ac:spMkLst>
        </pc:spChg>
        <pc:spChg chg="add del mod">
          <ac:chgData name="Heslop, Alan" userId="01eff4fa-7cb3-4d5f-91e3-dd98dc9e275e" providerId="ADAL" clId="{C6E910F7-4061-406B-8FA8-B8027848B20B}" dt="2022-08-23T08:48:42.441" v="602" actId="478"/>
          <ac:spMkLst>
            <pc:docMk/>
            <pc:sldMk cId="153937117" sldId="2147308096"/>
            <ac:spMk id="20" creationId="{162AB1B9-CF0B-4F65-AAA6-2EFFA65E93EB}"/>
          </ac:spMkLst>
        </pc:spChg>
        <pc:spChg chg="add del">
          <ac:chgData name="Heslop, Alan" userId="01eff4fa-7cb3-4d5f-91e3-dd98dc9e275e" providerId="ADAL" clId="{C6E910F7-4061-406B-8FA8-B8027848B20B}" dt="2022-08-23T08:48:04.574" v="577" actId="22"/>
          <ac:spMkLst>
            <pc:docMk/>
            <pc:sldMk cId="153937117" sldId="2147308096"/>
            <ac:spMk id="23" creationId="{4F165BC0-F45D-439E-8578-ADFF4F7DBBA6}"/>
          </ac:spMkLst>
        </pc:spChg>
        <pc:spChg chg="add mod">
          <ac:chgData name="Heslop, Alan" userId="01eff4fa-7cb3-4d5f-91e3-dd98dc9e275e" providerId="ADAL" clId="{C6E910F7-4061-406B-8FA8-B8027848B20B}" dt="2022-08-23T08:48:32.534" v="600" actId="1076"/>
          <ac:spMkLst>
            <pc:docMk/>
            <pc:sldMk cId="153937117" sldId="2147308096"/>
            <ac:spMk id="24" creationId="{F2B333FC-1D14-495D-A1AA-42474FF89F44}"/>
          </ac:spMkLst>
        </pc:spChg>
        <pc:spChg chg="add mod">
          <ac:chgData name="Heslop, Alan" userId="01eff4fa-7cb3-4d5f-91e3-dd98dc9e275e" providerId="ADAL" clId="{C6E910F7-4061-406B-8FA8-B8027848B20B}" dt="2022-08-23T08:48:50.136" v="604" actId="1076"/>
          <ac:spMkLst>
            <pc:docMk/>
            <pc:sldMk cId="153937117" sldId="2147308096"/>
            <ac:spMk id="25" creationId="{9ADC8EBF-6966-48AA-BFB3-33700DB7347A}"/>
          </ac:spMkLst>
        </pc:spChg>
        <pc:spChg chg="add mod">
          <ac:chgData name="Heslop, Alan" userId="01eff4fa-7cb3-4d5f-91e3-dd98dc9e275e" providerId="ADAL" clId="{C6E910F7-4061-406B-8FA8-B8027848B20B}" dt="2022-08-23T14:44:45.935" v="6164" actId="14100"/>
          <ac:spMkLst>
            <pc:docMk/>
            <pc:sldMk cId="153937117" sldId="2147308096"/>
            <ac:spMk id="26" creationId="{85A99030-9CD6-4ED7-9580-0737E3DA664D}"/>
          </ac:spMkLst>
        </pc:spChg>
        <pc:spChg chg="add del mod">
          <ac:chgData name="Heslop, Alan" userId="01eff4fa-7cb3-4d5f-91e3-dd98dc9e275e" providerId="ADAL" clId="{C6E910F7-4061-406B-8FA8-B8027848B20B}" dt="2022-08-23T08:48:54.028" v="610"/>
          <ac:spMkLst>
            <pc:docMk/>
            <pc:sldMk cId="153937117" sldId="2147308096"/>
            <ac:spMk id="27" creationId="{D2538DAE-1108-487B-A408-0B6095FFD7DC}"/>
          </ac:spMkLst>
        </pc:spChg>
        <pc:spChg chg="add del mod">
          <ac:chgData name="Heslop, Alan" userId="01eff4fa-7cb3-4d5f-91e3-dd98dc9e275e" providerId="ADAL" clId="{C6E910F7-4061-406B-8FA8-B8027848B20B}" dt="2022-08-23T08:48:54.028" v="610"/>
          <ac:spMkLst>
            <pc:docMk/>
            <pc:sldMk cId="153937117" sldId="2147308096"/>
            <ac:spMk id="28" creationId="{D55F757A-C410-4C87-9C6C-CE9EDCDEE961}"/>
          </ac:spMkLst>
        </pc:spChg>
        <pc:spChg chg="add del mod">
          <ac:chgData name="Heslop, Alan" userId="01eff4fa-7cb3-4d5f-91e3-dd98dc9e275e" providerId="ADAL" clId="{C6E910F7-4061-406B-8FA8-B8027848B20B}" dt="2022-08-23T08:48:53.881" v="609"/>
          <ac:spMkLst>
            <pc:docMk/>
            <pc:sldMk cId="153937117" sldId="2147308096"/>
            <ac:spMk id="29" creationId="{5A907931-C088-4E7D-8B0B-03CFCE223E29}"/>
          </ac:spMkLst>
        </pc:spChg>
        <pc:spChg chg="add del mod">
          <ac:chgData name="Heslop, Alan" userId="01eff4fa-7cb3-4d5f-91e3-dd98dc9e275e" providerId="ADAL" clId="{C6E910F7-4061-406B-8FA8-B8027848B20B}" dt="2022-08-23T08:48:53.881" v="609"/>
          <ac:spMkLst>
            <pc:docMk/>
            <pc:sldMk cId="153937117" sldId="2147308096"/>
            <ac:spMk id="30" creationId="{50062678-930D-4068-9DC7-D28997BEE804}"/>
          </ac:spMkLst>
        </pc:spChg>
        <pc:spChg chg="add del mod">
          <ac:chgData name="Heslop, Alan" userId="01eff4fa-7cb3-4d5f-91e3-dd98dc9e275e" providerId="ADAL" clId="{C6E910F7-4061-406B-8FA8-B8027848B20B}" dt="2022-08-23T08:48:53.723" v="608"/>
          <ac:spMkLst>
            <pc:docMk/>
            <pc:sldMk cId="153937117" sldId="2147308096"/>
            <ac:spMk id="31" creationId="{0424DF9B-58C3-4E6E-9FE1-1A6F9FE5C9AD}"/>
          </ac:spMkLst>
        </pc:spChg>
        <pc:spChg chg="add del mod">
          <ac:chgData name="Heslop, Alan" userId="01eff4fa-7cb3-4d5f-91e3-dd98dc9e275e" providerId="ADAL" clId="{C6E910F7-4061-406B-8FA8-B8027848B20B}" dt="2022-08-23T08:48:53.723" v="608"/>
          <ac:spMkLst>
            <pc:docMk/>
            <pc:sldMk cId="153937117" sldId="2147308096"/>
            <ac:spMk id="32" creationId="{9572E736-74D1-413B-9E8D-464DCCF1677F}"/>
          </ac:spMkLst>
        </pc:spChg>
        <pc:picChg chg="add del mod">
          <ac:chgData name="Heslop, Alan" userId="01eff4fa-7cb3-4d5f-91e3-dd98dc9e275e" providerId="ADAL" clId="{C6E910F7-4061-406B-8FA8-B8027848B20B}" dt="2022-08-23T08:46:46.256" v="554"/>
          <ac:picMkLst>
            <pc:docMk/>
            <pc:sldMk cId="153937117" sldId="2147308096"/>
            <ac:picMk id="5" creationId="{6D9EB6F3-DFFE-40C3-8424-ABF483F15BEE}"/>
          </ac:picMkLst>
        </pc:picChg>
        <pc:picChg chg="add mod">
          <ac:chgData name="Heslop, Alan" userId="01eff4fa-7cb3-4d5f-91e3-dd98dc9e275e" providerId="ADAL" clId="{C6E910F7-4061-406B-8FA8-B8027848B20B}" dt="2022-08-23T08:47:00.455" v="560" actId="14100"/>
          <ac:picMkLst>
            <pc:docMk/>
            <pc:sldMk cId="153937117" sldId="2147308096"/>
            <ac:picMk id="21" creationId="{609EEC0F-1049-4439-AC15-2973B364EFF6}"/>
          </ac:picMkLst>
        </pc:picChg>
        <pc:picChg chg="add mod ord">
          <ac:chgData name="Heslop, Alan" userId="01eff4fa-7cb3-4d5f-91e3-dd98dc9e275e" providerId="ADAL" clId="{C6E910F7-4061-406B-8FA8-B8027848B20B}" dt="2022-08-23T08:47:42.640" v="571" actId="1076"/>
          <ac:picMkLst>
            <pc:docMk/>
            <pc:sldMk cId="153937117" sldId="2147308096"/>
            <ac:picMk id="22" creationId="{694143B2-769C-4253-A797-247BDD401098}"/>
          </ac:picMkLst>
        </pc:picChg>
      </pc:sldChg>
      <pc:sldChg chg="new del">
        <pc:chgData name="Heslop, Alan" userId="01eff4fa-7cb3-4d5f-91e3-dd98dc9e275e" providerId="ADAL" clId="{C6E910F7-4061-406B-8FA8-B8027848B20B}" dt="2022-08-23T08:46:20.263" v="550" actId="680"/>
        <pc:sldMkLst>
          <pc:docMk/>
          <pc:sldMk cId="962431715" sldId="2147308096"/>
        </pc:sldMkLst>
      </pc:sldChg>
      <pc:sldChg chg="addSp delSp modSp add mod">
        <pc:chgData name="Heslop, Alan" userId="01eff4fa-7cb3-4d5f-91e3-dd98dc9e275e" providerId="ADAL" clId="{C6E910F7-4061-406B-8FA8-B8027848B20B}" dt="2022-08-23T14:44:58.836" v="6166" actId="14100"/>
        <pc:sldMkLst>
          <pc:docMk/>
          <pc:sldMk cId="405586886" sldId="2147308097"/>
        </pc:sldMkLst>
        <pc:spChg chg="mod">
          <ac:chgData name="Heslop, Alan" userId="01eff4fa-7cb3-4d5f-91e3-dd98dc9e275e" providerId="ADAL" clId="{C6E910F7-4061-406B-8FA8-B8027848B20B}" dt="2022-08-23T08:50:28.334" v="711" actId="20577"/>
          <ac:spMkLst>
            <pc:docMk/>
            <pc:sldMk cId="405586886" sldId="2147308097"/>
            <ac:spMk id="2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08:50:53.249" v="733" actId="20577"/>
          <ac:spMkLst>
            <pc:docMk/>
            <pc:sldMk cId="405586886" sldId="2147308097"/>
            <ac:spMk id="24" creationId="{F2B333FC-1D14-495D-A1AA-42474FF89F44}"/>
          </ac:spMkLst>
        </pc:spChg>
        <pc:spChg chg="mod">
          <ac:chgData name="Heslop, Alan" userId="01eff4fa-7cb3-4d5f-91e3-dd98dc9e275e" providerId="ADAL" clId="{C6E910F7-4061-406B-8FA8-B8027848B20B}" dt="2022-08-23T14:44:58.836" v="6166" actId="14100"/>
          <ac:spMkLst>
            <pc:docMk/>
            <pc:sldMk cId="405586886" sldId="2147308097"/>
            <ac:spMk id="25" creationId="{9ADC8EBF-6966-48AA-BFB3-33700DB7347A}"/>
          </ac:spMkLst>
        </pc:spChg>
        <pc:spChg chg="mod">
          <ac:chgData name="Heslop, Alan" userId="01eff4fa-7cb3-4d5f-91e3-dd98dc9e275e" providerId="ADAL" clId="{C6E910F7-4061-406B-8FA8-B8027848B20B}" dt="2022-08-23T08:53:31.337" v="901" actId="1076"/>
          <ac:spMkLst>
            <pc:docMk/>
            <pc:sldMk cId="405586886" sldId="2147308097"/>
            <ac:spMk id="26" creationId="{85A99030-9CD6-4ED7-9580-0737E3DA664D}"/>
          </ac:spMkLst>
        </pc:spChg>
        <pc:picChg chg="add mod">
          <ac:chgData name="Heslop, Alan" userId="01eff4fa-7cb3-4d5f-91e3-dd98dc9e275e" providerId="ADAL" clId="{C6E910F7-4061-406B-8FA8-B8027848B20B}" dt="2022-08-23T08:51:36.691" v="782" actId="1036"/>
          <ac:picMkLst>
            <pc:docMk/>
            <pc:sldMk cId="405586886" sldId="2147308097"/>
            <ac:picMk id="10" creationId="{87612A39-B9CA-41F9-A45A-73BB97073365}"/>
          </ac:picMkLst>
        </pc:picChg>
        <pc:picChg chg="add mod">
          <ac:chgData name="Heslop, Alan" userId="01eff4fa-7cb3-4d5f-91e3-dd98dc9e275e" providerId="ADAL" clId="{C6E910F7-4061-406B-8FA8-B8027848B20B}" dt="2022-08-23T08:51:44.504" v="786" actId="1076"/>
          <ac:picMkLst>
            <pc:docMk/>
            <pc:sldMk cId="405586886" sldId="2147308097"/>
            <ac:picMk id="11" creationId="{B9533926-981A-4155-B200-C6F58E66215A}"/>
          </ac:picMkLst>
        </pc:picChg>
        <pc:picChg chg="del">
          <ac:chgData name="Heslop, Alan" userId="01eff4fa-7cb3-4d5f-91e3-dd98dc9e275e" providerId="ADAL" clId="{C6E910F7-4061-406B-8FA8-B8027848B20B}" dt="2022-08-23T08:51:22.912" v="770" actId="478"/>
          <ac:picMkLst>
            <pc:docMk/>
            <pc:sldMk cId="405586886" sldId="2147308097"/>
            <ac:picMk id="21" creationId="{609EEC0F-1049-4439-AC15-2973B364EFF6}"/>
          </ac:picMkLst>
        </pc:picChg>
        <pc:picChg chg="del">
          <ac:chgData name="Heslop, Alan" userId="01eff4fa-7cb3-4d5f-91e3-dd98dc9e275e" providerId="ADAL" clId="{C6E910F7-4061-406B-8FA8-B8027848B20B}" dt="2022-08-23T08:51:22.500" v="769" actId="478"/>
          <ac:picMkLst>
            <pc:docMk/>
            <pc:sldMk cId="405586886" sldId="2147308097"/>
            <ac:picMk id="22" creationId="{694143B2-769C-4253-A797-247BDD401098}"/>
          </ac:picMkLst>
        </pc:picChg>
      </pc:sldChg>
      <pc:sldChg chg="addSp delSp modSp add mod">
        <pc:chgData name="Heslop, Alan" userId="01eff4fa-7cb3-4d5f-91e3-dd98dc9e275e" providerId="ADAL" clId="{C6E910F7-4061-406B-8FA8-B8027848B20B}" dt="2022-08-23T14:45:15.910" v="6168" actId="478"/>
        <pc:sldMkLst>
          <pc:docMk/>
          <pc:sldMk cId="3506774341" sldId="2147308098"/>
        </pc:sldMkLst>
        <pc:spChg chg="mod">
          <ac:chgData name="Heslop, Alan" userId="01eff4fa-7cb3-4d5f-91e3-dd98dc9e275e" providerId="ADAL" clId="{C6E910F7-4061-406B-8FA8-B8027848B20B}" dt="2022-08-23T08:51:55.894" v="789" actId="20577"/>
          <ac:spMkLst>
            <pc:docMk/>
            <pc:sldMk cId="3506774341" sldId="2147308098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14:45:15.910" v="6168" actId="478"/>
          <ac:spMkLst>
            <pc:docMk/>
            <pc:sldMk cId="3506774341" sldId="2147308098"/>
            <ac:spMk id="4" creationId="{AB6E347C-21B4-443C-8137-3A5E69DEDAAE}"/>
          </ac:spMkLst>
        </pc:spChg>
        <pc:spChg chg="del">
          <ac:chgData name="Heslop, Alan" userId="01eff4fa-7cb3-4d5f-91e3-dd98dc9e275e" providerId="ADAL" clId="{C6E910F7-4061-406B-8FA8-B8027848B20B}" dt="2022-08-23T14:45:09.695" v="6167" actId="478"/>
          <ac:spMkLst>
            <pc:docMk/>
            <pc:sldMk cId="3506774341" sldId="2147308098"/>
            <ac:spMk id="7" creationId="{2D26A11C-A0F3-43CB-AB84-72AAAFAFA844}"/>
          </ac:spMkLst>
        </pc:spChg>
        <pc:spChg chg="mod">
          <ac:chgData name="Heslop, Alan" userId="01eff4fa-7cb3-4d5f-91e3-dd98dc9e275e" providerId="ADAL" clId="{C6E910F7-4061-406B-8FA8-B8027848B20B}" dt="2022-08-23T08:52:43.887" v="882" actId="1076"/>
          <ac:spMkLst>
            <pc:docMk/>
            <pc:sldMk cId="3506774341" sldId="2147308098"/>
            <ac:spMk id="19" creationId="{35E2ACA4-4BAD-43FF-A1D2-2286A87734C7}"/>
          </ac:spMkLst>
        </pc:spChg>
        <pc:spChg chg="mod">
          <ac:chgData name="Heslop, Alan" userId="01eff4fa-7cb3-4d5f-91e3-dd98dc9e275e" providerId="ADAL" clId="{C6E910F7-4061-406B-8FA8-B8027848B20B}" dt="2022-08-23T08:53:08.019" v="894" actId="14100"/>
          <ac:spMkLst>
            <pc:docMk/>
            <pc:sldMk cId="3506774341" sldId="2147308098"/>
            <ac:spMk id="24" creationId="{F2B333FC-1D14-495D-A1AA-42474FF89F44}"/>
          </ac:spMkLst>
        </pc:spChg>
        <pc:spChg chg="mod">
          <ac:chgData name="Heslop, Alan" userId="01eff4fa-7cb3-4d5f-91e3-dd98dc9e275e" providerId="ADAL" clId="{C6E910F7-4061-406B-8FA8-B8027848B20B}" dt="2022-08-23T08:52:58.179" v="891" actId="404"/>
          <ac:spMkLst>
            <pc:docMk/>
            <pc:sldMk cId="3506774341" sldId="2147308098"/>
            <ac:spMk id="26" creationId="{85A99030-9CD6-4ED7-9580-0737E3DA664D}"/>
          </ac:spMkLst>
        </pc:spChg>
        <pc:picChg chg="add mod">
          <ac:chgData name="Heslop, Alan" userId="01eff4fa-7cb3-4d5f-91e3-dd98dc9e275e" providerId="ADAL" clId="{C6E910F7-4061-406B-8FA8-B8027848B20B}" dt="2022-08-23T08:52:31.691" v="877" actId="1076"/>
          <ac:picMkLst>
            <pc:docMk/>
            <pc:sldMk cId="3506774341" sldId="2147308098"/>
            <ac:picMk id="10" creationId="{755B2923-772E-4533-8E59-B47EBF126F35}"/>
          </ac:picMkLst>
        </pc:picChg>
        <pc:picChg chg="add mod">
          <ac:chgData name="Heslop, Alan" userId="01eff4fa-7cb3-4d5f-91e3-dd98dc9e275e" providerId="ADAL" clId="{C6E910F7-4061-406B-8FA8-B8027848B20B}" dt="2022-08-23T08:52:39.695" v="881" actId="14100"/>
          <ac:picMkLst>
            <pc:docMk/>
            <pc:sldMk cId="3506774341" sldId="2147308098"/>
            <ac:picMk id="11" creationId="{97677087-DA75-462D-B597-B4C1DB8EE355}"/>
          </ac:picMkLst>
        </pc:picChg>
        <pc:picChg chg="del">
          <ac:chgData name="Heslop, Alan" userId="01eff4fa-7cb3-4d5f-91e3-dd98dc9e275e" providerId="ADAL" clId="{C6E910F7-4061-406B-8FA8-B8027848B20B}" dt="2022-08-23T08:52:27.670" v="873" actId="478"/>
          <ac:picMkLst>
            <pc:docMk/>
            <pc:sldMk cId="3506774341" sldId="2147308098"/>
            <ac:picMk id="21" creationId="{609EEC0F-1049-4439-AC15-2973B364EFF6}"/>
          </ac:picMkLst>
        </pc:picChg>
        <pc:picChg chg="del">
          <ac:chgData name="Heslop, Alan" userId="01eff4fa-7cb3-4d5f-91e3-dd98dc9e275e" providerId="ADAL" clId="{C6E910F7-4061-406B-8FA8-B8027848B20B}" dt="2022-08-23T08:52:33.485" v="878" actId="478"/>
          <ac:picMkLst>
            <pc:docMk/>
            <pc:sldMk cId="3506774341" sldId="2147308098"/>
            <ac:picMk id="22" creationId="{694143B2-769C-4253-A797-247BDD401098}"/>
          </ac:picMkLst>
        </pc:picChg>
      </pc:sldChg>
      <pc:sldChg chg="addSp delSp modSp add mod ord">
        <pc:chgData name="Heslop, Alan" userId="01eff4fa-7cb3-4d5f-91e3-dd98dc9e275e" providerId="ADAL" clId="{C6E910F7-4061-406B-8FA8-B8027848B20B}" dt="2022-08-23T14:44:14.551" v="6135" actId="20577"/>
        <pc:sldMkLst>
          <pc:docMk/>
          <pc:sldMk cId="1236528490" sldId="2147308099"/>
        </pc:sldMkLst>
        <pc:spChg chg="mod">
          <ac:chgData name="Heslop, Alan" userId="01eff4fa-7cb3-4d5f-91e3-dd98dc9e275e" providerId="ADAL" clId="{C6E910F7-4061-406B-8FA8-B8027848B20B}" dt="2022-08-23T08:50:06.771" v="677" actId="20577"/>
          <ac:spMkLst>
            <pc:docMk/>
            <pc:sldMk cId="1236528490" sldId="2147308099"/>
            <ac:spMk id="2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14:44:14.551" v="6135" actId="20577"/>
          <ac:spMkLst>
            <pc:docMk/>
            <pc:sldMk cId="1236528490" sldId="2147308099"/>
            <ac:spMk id="7" creationId="{2D26A11C-A0F3-43CB-AB84-72AAAFAFA844}"/>
          </ac:spMkLst>
        </pc:spChg>
        <pc:spChg chg="mod">
          <ac:chgData name="Heslop, Alan" userId="01eff4fa-7cb3-4d5f-91e3-dd98dc9e275e" providerId="ADAL" clId="{C6E910F7-4061-406B-8FA8-B8027848B20B}" dt="2022-08-23T08:49:09.579" v="620" actId="20577"/>
          <ac:spMkLst>
            <pc:docMk/>
            <pc:sldMk cId="1236528490" sldId="2147308099"/>
            <ac:spMk id="24" creationId="{F2B333FC-1D14-495D-A1AA-42474FF89F44}"/>
          </ac:spMkLst>
        </pc:spChg>
        <pc:spChg chg="mod">
          <ac:chgData name="Heslop, Alan" userId="01eff4fa-7cb3-4d5f-91e3-dd98dc9e275e" providerId="ADAL" clId="{C6E910F7-4061-406B-8FA8-B8027848B20B}" dt="2022-08-23T08:49:16.246" v="635" actId="20577"/>
          <ac:spMkLst>
            <pc:docMk/>
            <pc:sldMk cId="1236528490" sldId="2147308099"/>
            <ac:spMk id="26" creationId="{85A99030-9CD6-4ED7-9580-0737E3DA664D}"/>
          </ac:spMkLst>
        </pc:spChg>
        <pc:picChg chg="add mod">
          <ac:chgData name="Heslop, Alan" userId="01eff4fa-7cb3-4d5f-91e3-dd98dc9e275e" providerId="ADAL" clId="{C6E910F7-4061-406B-8FA8-B8027848B20B}" dt="2022-08-23T08:49:25.671" v="640" actId="1076"/>
          <ac:picMkLst>
            <pc:docMk/>
            <pc:sldMk cId="1236528490" sldId="2147308099"/>
            <ac:picMk id="10" creationId="{A85F631A-38FE-4A19-85EC-E01D3351833B}"/>
          </ac:picMkLst>
        </pc:picChg>
        <pc:picChg chg="add mod">
          <ac:chgData name="Heslop, Alan" userId="01eff4fa-7cb3-4d5f-91e3-dd98dc9e275e" providerId="ADAL" clId="{C6E910F7-4061-406B-8FA8-B8027848B20B}" dt="2022-08-23T08:49:38.039" v="647" actId="1076"/>
          <ac:picMkLst>
            <pc:docMk/>
            <pc:sldMk cId="1236528490" sldId="2147308099"/>
            <ac:picMk id="11" creationId="{FDB56768-2138-4C75-AEAF-960C92AB2E6D}"/>
          </ac:picMkLst>
        </pc:picChg>
        <pc:picChg chg="add mod">
          <ac:chgData name="Heslop, Alan" userId="01eff4fa-7cb3-4d5f-91e3-dd98dc9e275e" providerId="ADAL" clId="{C6E910F7-4061-406B-8FA8-B8027848B20B}" dt="2022-08-23T08:49:41.097" v="648" actId="1076"/>
          <ac:picMkLst>
            <pc:docMk/>
            <pc:sldMk cId="1236528490" sldId="2147308099"/>
            <ac:picMk id="12" creationId="{5B83E13B-AD03-4A1F-9223-8A85CF2DA847}"/>
          </ac:picMkLst>
        </pc:picChg>
        <pc:picChg chg="del">
          <ac:chgData name="Heslop, Alan" userId="01eff4fa-7cb3-4d5f-91e3-dd98dc9e275e" providerId="ADAL" clId="{C6E910F7-4061-406B-8FA8-B8027848B20B}" dt="2022-08-23T08:49:30.119" v="641" actId="478"/>
          <ac:picMkLst>
            <pc:docMk/>
            <pc:sldMk cId="1236528490" sldId="2147308099"/>
            <ac:picMk id="21" creationId="{609EEC0F-1049-4439-AC15-2973B364EFF6}"/>
          </ac:picMkLst>
        </pc:picChg>
        <pc:picChg chg="del">
          <ac:chgData name="Heslop, Alan" userId="01eff4fa-7cb3-4d5f-91e3-dd98dc9e275e" providerId="ADAL" clId="{C6E910F7-4061-406B-8FA8-B8027848B20B}" dt="2022-08-23T08:49:20.689" v="636" actId="478"/>
          <ac:picMkLst>
            <pc:docMk/>
            <pc:sldMk cId="1236528490" sldId="2147308099"/>
            <ac:picMk id="22" creationId="{694143B2-769C-4253-A797-247BDD401098}"/>
          </ac:picMkLst>
        </pc:picChg>
      </pc:sldChg>
      <pc:sldChg chg="addSp delSp modSp add mod">
        <pc:chgData name="Heslop, Alan" userId="01eff4fa-7cb3-4d5f-91e3-dd98dc9e275e" providerId="ADAL" clId="{C6E910F7-4061-406B-8FA8-B8027848B20B}" dt="2022-08-23T14:45:26.992" v="6170" actId="478"/>
        <pc:sldMkLst>
          <pc:docMk/>
          <pc:sldMk cId="2032544361" sldId="2147308100"/>
        </pc:sldMkLst>
        <pc:spChg chg="mod">
          <ac:chgData name="Heslop, Alan" userId="01eff4fa-7cb3-4d5f-91e3-dd98dc9e275e" providerId="ADAL" clId="{C6E910F7-4061-406B-8FA8-B8027848B20B}" dt="2022-08-23T08:54:08.487" v="910" actId="20577"/>
          <ac:spMkLst>
            <pc:docMk/>
            <pc:sldMk cId="2032544361" sldId="2147308100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14:45:26.992" v="6170" actId="478"/>
          <ac:spMkLst>
            <pc:docMk/>
            <pc:sldMk cId="2032544361" sldId="2147308100"/>
            <ac:spMk id="4" creationId="{7F0B14B6-56F7-4991-8E2A-EA29F8083421}"/>
          </ac:spMkLst>
        </pc:spChg>
        <pc:spChg chg="del">
          <ac:chgData name="Heslop, Alan" userId="01eff4fa-7cb3-4d5f-91e3-dd98dc9e275e" providerId="ADAL" clId="{C6E910F7-4061-406B-8FA8-B8027848B20B}" dt="2022-08-23T14:45:22.185" v="6169" actId="478"/>
          <ac:spMkLst>
            <pc:docMk/>
            <pc:sldMk cId="2032544361" sldId="2147308100"/>
            <ac:spMk id="7" creationId="{2D26A11C-A0F3-43CB-AB84-72AAAFAFA844}"/>
          </ac:spMkLst>
        </pc:spChg>
        <pc:spChg chg="add mod">
          <ac:chgData name="Heslop, Alan" userId="01eff4fa-7cb3-4d5f-91e3-dd98dc9e275e" providerId="ADAL" clId="{C6E910F7-4061-406B-8FA8-B8027848B20B}" dt="2022-08-23T09:22:12.009" v="931" actId="1076"/>
          <ac:spMkLst>
            <pc:docMk/>
            <pc:sldMk cId="2032544361" sldId="2147308100"/>
            <ac:spMk id="13" creationId="{941ED7C7-AF37-4124-890C-DA641E1B7DF0}"/>
          </ac:spMkLst>
        </pc:spChg>
        <pc:spChg chg="del">
          <ac:chgData name="Heslop, Alan" userId="01eff4fa-7cb3-4d5f-91e3-dd98dc9e275e" providerId="ADAL" clId="{C6E910F7-4061-406B-8FA8-B8027848B20B}" dt="2022-08-23T08:53:59.529" v="903" actId="478"/>
          <ac:spMkLst>
            <pc:docMk/>
            <pc:sldMk cId="2032544361" sldId="2147308100"/>
            <ac:spMk id="19" creationId="{35E2ACA4-4BAD-43FF-A1D2-2286A87734C7}"/>
          </ac:spMkLst>
        </pc:spChg>
        <pc:spChg chg="mod">
          <ac:chgData name="Heslop, Alan" userId="01eff4fa-7cb3-4d5f-91e3-dd98dc9e275e" providerId="ADAL" clId="{C6E910F7-4061-406B-8FA8-B8027848B20B}" dt="2022-08-23T08:54:20.254" v="926" actId="20577"/>
          <ac:spMkLst>
            <pc:docMk/>
            <pc:sldMk cId="2032544361" sldId="2147308100"/>
            <ac:spMk id="24" creationId="{F2B333FC-1D14-495D-A1AA-42474FF89F44}"/>
          </ac:spMkLst>
        </pc:spChg>
        <pc:spChg chg="del">
          <ac:chgData name="Heslop, Alan" userId="01eff4fa-7cb3-4d5f-91e3-dd98dc9e275e" providerId="ADAL" clId="{C6E910F7-4061-406B-8FA8-B8027848B20B}" dt="2022-08-23T08:53:59.529" v="903" actId="478"/>
          <ac:spMkLst>
            <pc:docMk/>
            <pc:sldMk cId="2032544361" sldId="2147308100"/>
            <ac:spMk id="25" creationId="{9ADC8EBF-6966-48AA-BFB3-33700DB7347A}"/>
          </ac:spMkLst>
        </pc:spChg>
        <pc:spChg chg="del">
          <ac:chgData name="Heslop, Alan" userId="01eff4fa-7cb3-4d5f-91e3-dd98dc9e275e" providerId="ADAL" clId="{C6E910F7-4061-406B-8FA8-B8027848B20B}" dt="2022-08-23T08:54:06.969" v="908" actId="478"/>
          <ac:spMkLst>
            <pc:docMk/>
            <pc:sldMk cId="2032544361" sldId="2147308100"/>
            <ac:spMk id="26" creationId="{85A99030-9CD6-4ED7-9580-0737E3DA664D}"/>
          </ac:spMkLst>
        </pc:spChg>
        <pc:picChg chg="del">
          <ac:chgData name="Heslop, Alan" userId="01eff4fa-7cb3-4d5f-91e3-dd98dc9e275e" providerId="ADAL" clId="{C6E910F7-4061-406B-8FA8-B8027848B20B}" dt="2022-08-23T08:53:59.529" v="903" actId="478"/>
          <ac:picMkLst>
            <pc:docMk/>
            <pc:sldMk cId="2032544361" sldId="2147308100"/>
            <ac:picMk id="10" creationId="{755B2923-772E-4533-8E59-B47EBF126F35}"/>
          </ac:picMkLst>
        </pc:picChg>
        <pc:picChg chg="del">
          <ac:chgData name="Heslop, Alan" userId="01eff4fa-7cb3-4d5f-91e3-dd98dc9e275e" providerId="ADAL" clId="{C6E910F7-4061-406B-8FA8-B8027848B20B}" dt="2022-08-23T08:53:59.529" v="903" actId="478"/>
          <ac:picMkLst>
            <pc:docMk/>
            <pc:sldMk cId="2032544361" sldId="2147308100"/>
            <ac:picMk id="11" creationId="{97677087-DA75-462D-B597-B4C1DB8EE355}"/>
          </ac:picMkLst>
        </pc:picChg>
        <pc:picChg chg="add mod">
          <ac:chgData name="Heslop, Alan" userId="01eff4fa-7cb3-4d5f-91e3-dd98dc9e275e" providerId="ADAL" clId="{C6E910F7-4061-406B-8FA8-B8027848B20B}" dt="2022-08-23T08:54:29.504" v="928" actId="1076"/>
          <ac:picMkLst>
            <pc:docMk/>
            <pc:sldMk cId="2032544361" sldId="2147308100"/>
            <ac:picMk id="12" creationId="{546C454B-5E1D-4434-813D-AE9F0E92D160}"/>
          </ac:picMkLst>
        </pc:picChg>
      </pc:sldChg>
      <pc:sldChg chg="addSp delSp modSp add mod">
        <pc:chgData name="Heslop, Alan" userId="01eff4fa-7cb3-4d5f-91e3-dd98dc9e275e" providerId="ADAL" clId="{C6E910F7-4061-406B-8FA8-B8027848B20B}" dt="2022-08-23T09:25:35.714" v="1119" actId="478"/>
        <pc:sldMkLst>
          <pc:docMk/>
          <pc:sldMk cId="745325186" sldId="2147308101"/>
        </pc:sldMkLst>
        <pc:spChg chg="mod">
          <ac:chgData name="Heslop, Alan" userId="01eff4fa-7cb3-4d5f-91e3-dd98dc9e275e" providerId="ADAL" clId="{C6E910F7-4061-406B-8FA8-B8027848B20B}" dt="2022-08-23T09:25:24.020" v="1113" actId="14100"/>
          <ac:spMkLst>
            <pc:docMk/>
            <pc:sldMk cId="745325186" sldId="2147308101"/>
            <ac:spMk id="2" creationId="{00000000-0000-0000-0000-000000000000}"/>
          </ac:spMkLst>
        </pc:spChg>
        <pc:spChg chg="add mod">
          <ac:chgData name="Heslop, Alan" userId="01eff4fa-7cb3-4d5f-91e3-dd98dc9e275e" providerId="ADAL" clId="{C6E910F7-4061-406B-8FA8-B8027848B20B}" dt="2022-08-23T09:25:29.683" v="1116" actId="14100"/>
          <ac:spMkLst>
            <pc:docMk/>
            <pc:sldMk cId="745325186" sldId="2147308101"/>
            <ac:spMk id="8" creationId="{7F7C6BED-29A2-4DC3-91A6-813562656FBA}"/>
          </ac:spMkLst>
        </pc:spChg>
        <pc:spChg chg="del">
          <ac:chgData name="Heslop, Alan" userId="01eff4fa-7cb3-4d5f-91e3-dd98dc9e275e" providerId="ADAL" clId="{C6E910F7-4061-406B-8FA8-B8027848B20B}" dt="2022-08-23T09:25:34.256" v="1118" actId="478"/>
          <ac:spMkLst>
            <pc:docMk/>
            <pc:sldMk cId="745325186" sldId="2147308101"/>
            <ac:spMk id="13" creationId="{941ED7C7-AF37-4124-890C-DA641E1B7DF0}"/>
          </ac:spMkLst>
        </pc:spChg>
        <pc:spChg chg="del">
          <ac:chgData name="Heslop, Alan" userId="01eff4fa-7cb3-4d5f-91e3-dd98dc9e275e" providerId="ADAL" clId="{C6E910F7-4061-406B-8FA8-B8027848B20B}" dt="2022-08-23T09:25:33.257" v="1117" actId="478"/>
          <ac:spMkLst>
            <pc:docMk/>
            <pc:sldMk cId="745325186" sldId="2147308101"/>
            <ac:spMk id="24" creationId="{F2B333FC-1D14-495D-A1AA-42474FF89F44}"/>
          </ac:spMkLst>
        </pc:spChg>
        <pc:picChg chg="del">
          <ac:chgData name="Heslop, Alan" userId="01eff4fa-7cb3-4d5f-91e3-dd98dc9e275e" providerId="ADAL" clId="{C6E910F7-4061-406B-8FA8-B8027848B20B}" dt="2022-08-23T09:25:35.714" v="1119" actId="478"/>
          <ac:picMkLst>
            <pc:docMk/>
            <pc:sldMk cId="745325186" sldId="2147308101"/>
            <ac:picMk id="12" creationId="{546C454B-5E1D-4434-813D-AE9F0E92D160}"/>
          </ac:picMkLst>
        </pc:picChg>
      </pc:sldChg>
      <pc:sldChg chg="modSp add mod">
        <pc:chgData name="Heslop, Alan" userId="01eff4fa-7cb3-4d5f-91e3-dd98dc9e275e" providerId="ADAL" clId="{C6E910F7-4061-406B-8FA8-B8027848B20B}" dt="2022-08-23T14:45:36.767" v="6172" actId="20577"/>
        <pc:sldMkLst>
          <pc:docMk/>
          <pc:sldMk cId="2695234096" sldId="2147308102"/>
        </pc:sldMkLst>
        <pc:spChg chg="mod">
          <ac:chgData name="Heslop, Alan" userId="01eff4fa-7cb3-4d5f-91e3-dd98dc9e275e" providerId="ADAL" clId="{C6E910F7-4061-406B-8FA8-B8027848B20B}" dt="2022-08-23T09:26:11.382" v="1151" actId="20577"/>
          <ac:spMkLst>
            <pc:docMk/>
            <pc:sldMk cId="2695234096" sldId="2147308102"/>
            <ac:spMk id="5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14:45:36.767" v="6172" actId="20577"/>
          <ac:spMkLst>
            <pc:docMk/>
            <pc:sldMk cId="2695234096" sldId="2147308102"/>
            <ac:spMk id="10" creationId="{00000000-0000-0000-0000-000000000000}"/>
          </ac:spMkLst>
        </pc:spChg>
      </pc:sldChg>
      <pc:sldChg chg="addSp delSp modSp add mod">
        <pc:chgData name="Heslop, Alan" userId="01eff4fa-7cb3-4d5f-91e3-dd98dc9e275e" providerId="ADAL" clId="{C6E910F7-4061-406B-8FA8-B8027848B20B}" dt="2022-08-23T21:50:07.646" v="9482" actId="1076"/>
        <pc:sldMkLst>
          <pc:docMk/>
          <pc:sldMk cId="322791653" sldId="2147308103"/>
        </pc:sldMkLst>
        <pc:spChg chg="mod">
          <ac:chgData name="Heslop, Alan" userId="01eff4fa-7cb3-4d5f-91e3-dd98dc9e275e" providerId="ADAL" clId="{C6E910F7-4061-406B-8FA8-B8027848B20B}" dt="2022-08-23T09:27:45.486" v="1219" actId="20577"/>
          <ac:spMkLst>
            <pc:docMk/>
            <pc:sldMk cId="322791653" sldId="2147308103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21:49:38.523" v="9416" actId="478"/>
          <ac:spMkLst>
            <pc:docMk/>
            <pc:sldMk cId="322791653" sldId="2147308103"/>
            <ac:spMk id="4" creationId="{BFC92615-06B0-4D6F-AD55-DBEB68FCE132}"/>
          </ac:spMkLst>
        </pc:spChg>
        <pc:spChg chg="del">
          <ac:chgData name="Heslop, Alan" userId="01eff4fa-7cb3-4d5f-91e3-dd98dc9e275e" providerId="ADAL" clId="{C6E910F7-4061-406B-8FA8-B8027848B20B}" dt="2022-08-23T21:49:36.644" v="9415" actId="478"/>
          <ac:spMkLst>
            <pc:docMk/>
            <pc:sldMk cId="322791653" sldId="2147308103"/>
            <ac:spMk id="7" creationId="{2D26A11C-A0F3-43CB-AB84-72AAAFAFA844}"/>
          </ac:spMkLst>
        </pc:spChg>
        <pc:spChg chg="mod">
          <ac:chgData name="Heslop, Alan" userId="01eff4fa-7cb3-4d5f-91e3-dd98dc9e275e" providerId="ADAL" clId="{C6E910F7-4061-406B-8FA8-B8027848B20B}" dt="2022-08-23T12:06:32.887" v="3380" actId="20577"/>
          <ac:spMkLst>
            <pc:docMk/>
            <pc:sldMk cId="322791653" sldId="2147308103"/>
            <ac:spMk id="8" creationId="{7F7C6BED-29A2-4DC3-91A6-813562656FBA}"/>
          </ac:spMkLst>
        </pc:spChg>
        <pc:picChg chg="add mod">
          <ac:chgData name="Heslop, Alan" userId="01eff4fa-7cb3-4d5f-91e3-dd98dc9e275e" providerId="ADAL" clId="{C6E910F7-4061-406B-8FA8-B8027848B20B}" dt="2022-08-23T21:50:07.646" v="9482" actId="1076"/>
          <ac:picMkLst>
            <pc:docMk/>
            <pc:sldMk cId="322791653" sldId="2147308103"/>
            <ac:picMk id="5" creationId="{0DD91915-7BF5-4D59-9BC1-C2DA5FDEB31D}"/>
          </ac:picMkLst>
        </pc:picChg>
      </pc:sldChg>
      <pc:sldChg chg="addSp delSp modSp add mod">
        <pc:chgData name="Heslop, Alan" userId="01eff4fa-7cb3-4d5f-91e3-dd98dc9e275e" providerId="ADAL" clId="{C6E910F7-4061-406B-8FA8-B8027848B20B}" dt="2022-08-23T21:56:31.545" v="9876" actId="20577"/>
        <pc:sldMkLst>
          <pc:docMk/>
          <pc:sldMk cId="2811000303" sldId="2147308104"/>
        </pc:sldMkLst>
        <pc:spChg chg="add mod">
          <ac:chgData name="Heslop, Alan" userId="01eff4fa-7cb3-4d5f-91e3-dd98dc9e275e" providerId="ADAL" clId="{C6E910F7-4061-406B-8FA8-B8027848B20B}" dt="2022-08-23T12:09:01.216" v="3429" actId="12"/>
          <ac:spMkLst>
            <pc:docMk/>
            <pc:sldMk cId="2811000303" sldId="2147308104"/>
            <ac:spMk id="6" creationId="{A90DB23D-DCC4-40D9-922C-8516EC58FDD1}"/>
          </ac:spMkLst>
        </pc:spChg>
        <pc:spChg chg="del">
          <ac:chgData name="Heslop, Alan" userId="01eff4fa-7cb3-4d5f-91e3-dd98dc9e275e" providerId="ADAL" clId="{C6E910F7-4061-406B-8FA8-B8027848B20B}" dt="2022-08-23T21:50:30.221" v="9487" actId="478"/>
          <ac:spMkLst>
            <pc:docMk/>
            <pc:sldMk cId="2811000303" sldId="2147308104"/>
            <ac:spMk id="7" creationId="{2D26A11C-A0F3-43CB-AB84-72AAAFAFA844}"/>
          </ac:spMkLst>
        </pc:spChg>
        <pc:spChg chg="mod">
          <ac:chgData name="Heslop, Alan" userId="01eff4fa-7cb3-4d5f-91e3-dd98dc9e275e" providerId="ADAL" clId="{C6E910F7-4061-406B-8FA8-B8027848B20B}" dt="2022-08-23T12:08:43.381" v="3426" actId="1037"/>
          <ac:spMkLst>
            <pc:docMk/>
            <pc:sldMk cId="2811000303" sldId="2147308104"/>
            <ac:spMk id="8" creationId="{7F7C6BED-29A2-4DC3-91A6-813562656FBA}"/>
          </ac:spMkLst>
        </pc:spChg>
        <pc:spChg chg="add mod">
          <ac:chgData name="Heslop, Alan" userId="01eff4fa-7cb3-4d5f-91e3-dd98dc9e275e" providerId="ADAL" clId="{C6E910F7-4061-406B-8FA8-B8027848B20B}" dt="2022-08-23T12:09:12.284" v="3432" actId="12"/>
          <ac:spMkLst>
            <pc:docMk/>
            <pc:sldMk cId="2811000303" sldId="2147308104"/>
            <ac:spMk id="9" creationId="{39802EEF-EC90-48B7-9470-64F355266429}"/>
          </ac:spMkLst>
        </pc:spChg>
        <pc:spChg chg="add mod">
          <ac:chgData name="Heslop, Alan" userId="01eff4fa-7cb3-4d5f-91e3-dd98dc9e275e" providerId="ADAL" clId="{C6E910F7-4061-406B-8FA8-B8027848B20B}" dt="2022-08-23T21:56:31.545" v="9876" actId="20577"/>
          <ac:spMkLst>
            <pc:docMk/>
            <pc:sldMk cId="2811000303" sldId="2147308104"/>
            <ac:spMk id="10" creationId="{1666F6D0-8331-48A3-86BF-9A75408229C4}"/>
          </ac:spMkLst>
        </pc:spChg>
        <pc:spChg chg="add mod">
          <ac:chgData name="Heslop, Alan" userId="01eff4fa-7cb3-4d5f-91e3-dd98dc9e275e" providerId="ADAL" clId="{C6E910F7-4061-406B-8FA8-B8027848B20B}" dt="2022-08-23T09:29:28.647" v="1270" actId="1076"/>
          <ac:spMkLst>
            <pc:docMk/>
            <pc:sldMk cId="2811000303" sldId="2147308104"/>
            <ac:spMk id="16" creationId="{AE97A87B-C7A3-467C-83D5-001FB4B151A3}"/>
          </ac:spMkLst>
        </pc:spChg>
        <pc:spChg chg="add mod">
          <ac:chgData name="Heslop, Alan" userId="01eff4fa-7cb3-4d5f-91e3-dd98dc9e275e" providerId="ADAL" clId="{C6E910F7-4061-406B-8FA8-B8027848B20B}" dt="2022-08-23T09:29:40.487" v="1279" actId="20577"/>
          <ac:spMkLst>
            <pc:docMk/>
            <pc:sldMk cId="2811000303" sldId="2147308104"/>
            <ac:spMk id="17" creationId="{4CC3C67E-B5D9-4480-A8B6-961587079882}"/>
          </ac:spMkLst>
        </pc:spChg>
        <pc:spChg chg="add mod">
          <ac:chgData name="Heslop, Alan" userId="01eff4fa-7cb3-4d5f-91e3-dd98dc9e275e" providerId="ADAL" clId="{C6E910F7-4061-406B-8FA8-B8027848B20B}" dt="2022-08-23T09:29:55.692" v="1291" actId="1076"/>
          <ac:spMkLst>
            <pc:docMk/>
            <pc:sldMk cId="2811000303" sldId="2147308104"/>
            <ac:spMk id="18" creationId="{491CF48E-9962-4D04-966A-8DBBF6C4057A}"/>
          </ac:spMkLst>
        </pc:spChg>
        <pc:spChg chg="add del mod">
          <ac:chgData name="Heslop, Alan" userId="01eff4fa-7cb3-4d5f-91e3-dd98dc9e275e" providerId="ADAL" clId="{C6E910F7-4061-406B-8FA8-B8027848B20B}" dt="2022-08-23T21:52:10.012" v="9490" actId="478"/>
          <ac:spMkLst>
            <pc:docMk/>
            <pc:sldMk cId="2811000303" sldId="2147308104"/>
            <ac:spMk id="20" creationId="{DA23FE18-2E93-4D07-BC14-1499F43CD9B1}"/>
          </ac:spMkLst>
        </pc:spChg>
        <pc:spChg chg="add mod">
          <ac:chgData name="Heslop, Alan" userId="01eff4fa-7cb3-4d5f-91e3-dd98dc9e275e" providerId="ADAL" clId="{C6E910F7-4061-406B-8FA8-B8027848B20B}" dt="2022-08-23T21:54:52.660" v="9677" actId="1076"/>
          <ac:spMkLst>
            <pc:docMk/>
            <pc:sldMk cId="2811000303" sldId="2147308104"/>
            <ac:spMk id="21" creationId="{F3068905-0ED6-4409-A943-750A7F3BCBD6}"/>
          </ac:spMkLst>
        </pc:spChg>
        <pc:picChg chg="del">
          <ac:chgData name="Heslop, Alan" userId="01eff4fa-7cb3-4d5f-91e3-dd98dc9e275e" providerId="ADAL" clId="{C6E910F7-4061-406B-8FA8-B8027848B20B}" dt="2022-08-23T09:28:07.533" v="1223" actId="478"/>
          <ac:picMkLst>
            <pc:docMk/>
            <pc:sldMk cId="2811000303" sldId="2147308104"/>
            <ac:picMk id="5" creationId="{0DD91915-7BF5-4D59-9BC1-C2DA5FDEB31D}"/>
          </ac:picMkLst>
        </pc:picChg>
        <pc:picChg chg="add mod">
          <ac:chgData name="Heslop, Alan" userId="01eff4fa-7cb3-4d5f-91e3-dd98dc9e275e" providerId="ADAL" clId="{C6E910F7-4061-406B-8FA8-B8027848B20B}" dt="2022-08-23T09:28:48.208" v="1239" actId="1076"/>
          <ac:picMkLst>
            <pc:docMk/>
            <pc:sldMk cId="2811000303" sldId="2147308104"/>
            <ac:picMk id="11" creationId="{0D13DA13-E22E-4F6E-BD3E-58312ADEA039}"/>
          </ac:picMkLst>
        </pc:picChg>
        <pc:picChg chg="add mod">
          <ac:chgData name="Heslop, Alan" userId="01eff4fa-7cb3-4d5f-91e3-dd98dc9e275e" providerId="ADAL" clId="{C6E910F7-4061-406B-8FA8-B8027848B20B}" dt="2022-08-23T09:28:28.266" v="1232" actId="1076"/>
          <ac:picMkLst>
            <pc:docMk/>
            <pc:sldMk cId="2811000303" sldId="2147308104"/>
            <ac:picMk id="12" creationId="{23FC68BA-F247-43AB-98BE-3E8DAB08F22E}"/>
          </ac:picMkLst>
        </pc:picChg>
        <pc:picChg chg="add mod">
          <ac:chgData name="Heslop, Alan" userId="01eff4fa-7cb3-4d5f-91e3-dd98dc9e275e" providerId="ADAL" clId="{C6E910F7-4061-406B-8FA8-B8027848B20B}" dt="2022-08-23T09:28:25.579" v="1231" actId="1076"/>
          <ac:picMkLst>
            <pc:docMk/>
            <pc:sldMk cId="2811000303" sldId="2147308104"/>
            <ac:picMk id="13" creationId="{0D43FC0E-4A8B-4645-93C5-798999BD1EB0}"/>
          </ac:picMkLst>
        </pc:picChg>
        <pc:picChg chg="add mod">
          <ac:chgData name="Heslop, Alan" userId="01eff4fa-7cb3-4d5f-91e3-dd98dc9e275e" providerId="ADAL" clId="{C6E910F7-4061-406B-8FA8-B8027848B20B}" dt="2022-08-23T21:55:06.480" v="9678" actId="1076"/>
          <ac:picMkLst>
            <pc:docMk/>
            <pc:sldMk cId="2811000303" sldId="2147308104"/>
            <ac:picMk id="14" creationId="{507E4355-4CE5-4BE2-A62C-06306EF7D8A3}"/>
          </ac:picMkLst>
        </pc:picChg>
        <pc:picChg chg="add mod">
          <ac:chgData name="Heslop, Alan" userId="01eff4fa-7cb3-4d5f-91e3-dd98dc9e275e" providerId="ADAL" clId="{C6E910F7-4061-406B-8FA8-B8027848B20B}" dt="2022-08-23T21:52:19.147" v="9492" actId="1076"/>
          <ac:picMkLst>
            <pc:docMk/>
            <pc:sldMk cId="2811000303" sldId="2147308104"/>
            <ac:picMk id="3074" creationId="{FB73198A-D2C6-451C-9B6C-7A51C0C2EF3F}"/>
          </ac:picMkLst>
        </pc:picChg>
        <pc:cxnChg chg="add mod">
          <ac:chgData name="Heslop, Alan" userId="01eff4fa-7cb3-4d5f-91e3-dd98dc9e275e" providerId="ADAL" clId="{C6E910F7-4061-406B-8FA8-B8027848B20B}" dt="2022-08-23T21:50:12.222" v="9486" actId="1038"/>
          <ac:cxnSpMkLst>
            <pc:docMk/>
            <pc:sldMk cId="2811000303" sldId="2147308104"/>
            <ac:cxnSpMk id="4" creationId="{279D88CD-BBBE-4238-A651-BBF9F8E6BADD}"/>
          </ac:cxnSpMkLst>
        </pc:cxnChg>
        <pc:cxnChg chg="add mod">
          <ac:chgData name="Heslop, Alan" userId="01eff4fa-7cb3-4d5f-91e3-dd98dc9e275e" providerId="ADAL" clId="{C6E910F7-4061-406B-8FA8-B8027848B20B}" dt="2022-08-23T09:29:06.110" v="1253" actId="1076"/>
          <ac:cxnSpMkLst>
            <pc:docMk/>
            <pc:sldMk cId="2811000303" sldId="2147308104"/>
            <ac:cxnSpMk id="15" creationId="{9FE77772-257B-4A69-92D2-64F4E7B533B3}"/>
          </ac:cxnSpMkLst>
        </pc:cxnChg>
      </pc:sldChg>
      <pc:sldChg chg="modSp add mod">
        <pc:chgData name="Heslop, Alan" userId="01eff4fa-7cb3-4d5f-91e3-dd98dc9e275e" providerId="ADAL" clId="{C6E910F7-4061-406B-8FA8-B8027848B20B}" dt="2022-08-23T09:31:06.548" v="1444" actId="20577"/>
        <pc:sldMkLst>
          <pc:docMk/>
          <pc:sldMk cId="2954925958" sldId="2147308105"/>
        </pc:sldMkLst>
        <pc:spChg chg="mod">
          <ac:chgData name="Heslop, Alan" userId="01eff4fa-7cb3-4d5f-91e3-dd98dc9e275e" providerId="ADAL" clId="{C6E910F7-4061-406B-8FA8-B8027848B20B}" dt="2022-08-23T09:30:48.031" v="1344" actId="5793"/>
          <ac:spMkLst>
            <pc:docMk/>
            <pc:sldMk cId="2954925958" sldId="2147308105"/>
            <ac:spMk id="5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09:31:06.548" v="1444" actId="20577"/>
          <ac:spMkLst>
            <pc:docMk/>
            <pc:sldMk cId="2954925958" sldId="2147308105"/>
            <ac:spMk id="10" creationId="{00000000-0000-0000-0000-000000000000}"/>
          </ac:spMkLst>
        </pc:spChg>
      </pc:sldChg>
      <pc:sldChg chg="addSp delSp modSp add mod">
        <pc:chgData name="Heslop, Alan" userId="01eff4fa-7cb3-4d5f-91e3-dd98dc9e275e" providerId="ADAL" clId="{C6E910F7-4061-406B-8FA8-B8027848B20B}" dt="2022-08-23T09:52:10.877" v="1729" actId="20577"/>
        <pc:sldMkLst>
          <pc:docMk/>
          <pc:sldMk cId="1201022779" sldId="2147308106"/>
        </pc:sldMkLst>
        <pc:spChg chg="mod">
          <ac:chgData name="Heslop, Alan" userId="01eff4fa-7cb3-4d5f-91e3-dd98dc9e275e" providerId="ADAL" clId="{C6E910F7-4061-406B-8FA8-B8027848B20B}" dt="2022-08-23T09:51:43.802" v="1694" actId="20577"/>
          <ac:spMkLst>
            <pc:docMk/>
            <pc:sldMk cId="1201022779" sldId="2147308106"/>
            <ac:spMk id="2" creationId="{00000000-0000-0000-0000-000000000000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6" creationId="{A90DB23D-DCC4-40D9-922C-8516EC58FDD1}"/>
          </ac:spMkLst>
        </pc:spChg>
        <pc:spChg chg="mod">
          <ac:chgData name="Heslop, Alan" userId="01eff4fa-7cb3-4d5f-91e3-dd98dc9e275e" providerId="ADAL" clId="{C6E910F7-4061-406B-8FA8-B8027848B20B}" dt="2022-08-23T09:52:10.877" v="1729" actId="20577"/>
          <ac:spMkLst>
            <pc:docMk/>
            <pc:sldMk cId="1201022779" sldId="2147308106"/>
            <ac:spMk id="8" creationId="{7F7C6BED-29A2-4DC3-91A6-813562656FBA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9" creationId="{39802EEF-EC90-48B7-9470-64F355266429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10" creationId="{1666F6D0-8331-48A3-86BF-9A75408229C4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16" creationId="{AE97A87B-C7A3-467C-83D5-001FB4B151A3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17" creationId="{4CC3C67E-B5D9-4480-A8B6-961587079882}"/>
          </ac:spMkLst>
        </pc:spChg>
        <pc:spChg chg="del">
          <ac:chgData name="Heslop, Alan" userId="01eff4fa-7cb3-4d5f-91e3-dd98dc9e275e" providerId="ADAL" clId="{C6E910F7-4061-406B-8FA8-B8027848B20B}" dt="2022-08-23T09:32:11.832" v="1446" actId="478"/>
          <ac:spMkLst>
            <pc:docMk/>
            <pc:sldMk cId="1201022779" sldId="2147308106"/>
            <ac:spMk id="18" creationId="{491CF48E-9962-4D04-966A-8DBBF6C4057A}"/>
          </ac:spMkLst>
        </pc:spChg>
        <pc:spChg chg="add del mod">
          <ac:chgData name="Heslop, Alan" userId="01eff4fa-7cb3-4d5f-91e3-dd98dc9e275e" providerId="ADAL" clId="{C6E910F7-4061-406B-8FA8-B8027848B20B}" dt="2022-08-23T09:35:15.183" v="1474" actId="478"/>
          <ac:spMkLst>
            <pc:docMk/>
            <pc:sldMk cId="1201022779" sldId="2147308106"/>
            <ac:spMk id="20" creationId="{95775C76-5A4B-4057-B307-8603F6ADBE4C}"/>
          </ac:spMkLst>
        </pc:spChg>
        <pc:spChg chg="add mod">
          <ac:chgData name="Heslop, Alan" userId="01eff4fa-7cb3-4d5f-91e3-dd98dc9e275e" providerId="ADAL" clId="{C6E910F7-4061-406B-8FA8-B8027848B20B}" dt="2022-08-23T09:35:30.252" v="1479" actId="120"/>
          <ac:spMkLst>
            <pc:docMk/>
            <pc:sldMk cId="1201022779" sldId="2147308106"/>
            <ac:spMk id="21" creationId="{C0FC0FEA-84E2-4E03-9CDF-15F2893741F0}"/>
          </ac:spMkLst>
        </pc:spChg>
        <pc:spChg chg="add mod">
          <ac:chgData name="Heslop, Alan" userId="01eff4fa-7cb3-4d5f-91e3-dd98dc9e275e" providerId="ADAL" clId="{C6E910F7-4061-406B-8FA8-B8027848B20B}" dt="2022-08-23T09:35:05.351" v="1470" actId="14100"/>
          <ac:spMkLst>
            <pc:docMk/>
            <pc:sldMk cId="1201022779" sldId="2147308106"/>
            <ac:spMk id="22" creationId="{D1237F08-2212-4519-9FA0-70382FA661E9}"/>
          </ac:spMkLst>
        </pc:spChg>
        <pc:picChg chg="del">
          <ac:chgData name="Heslop, Alan" userId="01eff4fa-7cb3-4d5f-91e3-dd98dc9e275e" providerId="ADAL" clId="{C6E910F7-4061-406B-8FA8-B8027848B20B}" dt="2022-08-23T09:32:11.832" v="1446" actId="478"/>
          <ac:picMkLst>
            <pc:docMk/>
            <pc:sldMk cId="1201022779" sldId="2147308106"/>
            <ac:picMk id="11" creationId="{0D13DA13-E22E-4F6E-BD3E-58312ADEA039}"/>
          </ac:picMkLst>
        </pc:picChg>
        <pc:picChg chg="del">
          <ac:chgData name="Heslop, Alan" userId="01eff4fa-7cb3-4d5f-91e3-dd98dc9e275e" providerId="ADAL" clId="{C6E910F7-4061-406B-8FA8-B8027848B20B}" dt="2022-08-23T09:32:11.832" v="1446" actId="478"/>
          <ac:picMkLst>
            <pc:docMk/>
            <pc:sldMk cId="1201022779" sldId="2147308106"/>
            <ac:picMk id="12" creationId="{23FC68BA-F247-43AB-98BE-3E8DAB08F22E}"/>
          </ac:picMkLst>
        </pc:picChg>
        <pc:picChg chg="del">
          <ac:chgData name="Heslop, Alan" userId="01eff4fa-7cb3-4d5f-91e3-dd98dc9e275e" providerId="ADAL" clId="{C6E910F7-4061-406B-8FA8-B8027848B20B}" dt="2022-08-23T09:32:11.832" v="1446" actId="478"/>
          <ac:picMkLst>
            <pc:docMk/>
            <pc:sldMk cId="1201022779" sldId="2147308106"/>
            <ac:picMk id="13" creationId="{0D43FC0E-4A8B-4645-93C5-798999BD1EB0}"/>
          </ac:picMkLst>
        </pc:picChg>
        <pc:picChg chg="del">
          <ac:chgData name="Heslop, Alan" userId="01eff4fa-7cb3-4d5f-91e3-dd98dc9e275e" providerId="ADAL" clId="{C6E910F7-4061-406B-8FA8-B8027848B20B}" dt="2022-08-23T09:32:11.832" v="1446" actId="478"/>
          <ac:picMkLst>
            <pc:docMk/>
            <pc:sldMk cId="1201022779" sldId="2147308106"/>
            <ac:picMk id="14" creationId="{507E4355-4CE5-4BE2-A62C-06306EF7D8A3}"/>
          </ac:picMkLst>
        </pc:picChg>
        <pc:picChg chg="add mod">
          <ac:chgData name="Heslop, Alan" userId="01eff4fa-7cb3-4d5f-91e3-dd98dc9e275e" providerId="ADAL" clId="{C6E910F7-4061-406B-8FA8-B8027848B20B}" dt="2022-08-23T09:35:08.448" v="1472" actId="1076"/>
          <ac:picMkLst>
            <pc:docMk/>
            <pc:sldMk cId="1201022779" sldId="2147308106"/>
            <ac:picMk id="19" creationId="{FFF8D939-42CB-4FFA-BC77-C07CDC35CE42}"/>
          </ac:picMkLst>
        </pc:picChg>
        <pc:cxnChg chg="del">
          <ac:chgData name="Heslop, Alan" userId="01eff4fa-7cb3-4d5f-91e3-dd98dc9e275e" providerId="ADAL" clId="{C6E910F7-4061-406B-8FA8-B8027848B20B}" dt="2022-08-23T09:32:11.832" v="1446" actId="478"/>
          <ac:cxnSpMkLst>
            <pc:docMk/>
            <pc:sldMk cId="1201022779" sldId="2147308106"/>
            <ac:cxnSpMk id="4" creationId="{279D88CD-BBBE-4238-A651-BBF9F8E6BADD}"/>
          </ac:cxnSpMkLst>
        </pc:cxnChg>
        <pc:cxnChg chg="del">
          <ac:chgData name="Heslop, Alan" userId="01eff4fa-7cb3-4d5f-91e3-dd98dc9e275e" providerId="ADAL" clId="{C6E910F7-4061-406B-8FA8-B8027848B20B}" dt="2022-08-23T09:32:11.832" v="1446" actId="478"/>
          <ac:cxnSpMkLst>
            <pc:docMk/>
            <pc:sldMk cId="1201022779" sldId="2147308106"/>
            <ac:cxnSpMk id="15" creationId="{9FE77772-257B-4A69-92D2-64F4E7B533B3}"/>
          </ac:cxnSpMkLst>
        </pc:cxnChg>
      </pc:sldChg>
      <pc:sldChg chg="addSp delSp modSp new mod">
        <pc:chgData name="Heslop, Alan" userId="01eff4fa-7cb3-4d5f-91e3-dd98dc9e275e" providerId="ADAL" clId="{C6E910F7-4061-406B-8FA8-B8027848B20B}" dt="2022-08-23T09:52:52.708" v="1785" actId="1036"/>
        <pc:sldMkLst>
          <pc:docMk/>
          <pc:sldMk cId="369078209" sldId="2147308107"/>
        </pc:sldMkLst>
        <pc:spChg chg="del mod">
          <ac:chgData name="Heslop, Alan" userId="01eff4fa-7cb3-4d5f-91e3-dd98dc9e275e" providerId="ADAL" clId="{C6E910F7-4061-406B-8FA8-B8027848B20B}" dt="2022-08-23T09:40:13.488" v="1655" actId="478"/>
          <ac:spMkLst>
            <pc:docMk/>
            <pc:sldMk cId="369078209" sldId="2147308107"/>
            <ac:spMk id="2" creationId="{D162BC0A-11DF-4A2C-A76B-021124547242}"/>
          </ac:spMkLst>
        </pc:spChg>
        <pc:spChg chg="mod">
          <ac:chgData name="Heslop, Alan" userId="01eff4fa-7cb3-4d5f-91e3-dd98dc9e275e" providerId="ADAL" clId="{C6E910F7-4061-406B-8FA8-B8027848B20B}" dt="2022-08-23T09:52:52.708" v="1785" actId="1036"/>
          <ac:spMkLst>
            <pc:docMk/>
            <pc:sldMk cId="369078209" sldId="2147308107"/>
            <ac:spMk id="3" creationId="{3AB8D029-BE4C-4CFC-A08C-1780B4A876F5}"/>
          </ac:spMkLst>
        </pc:spChg>
        <pc:spChg chg="add mod">
          <ac:chgData name="Heslop, Alan" userId="01eff4fa-7cb3-4d5f-91e3-dd98dc9e275e" providerId="ADAL" clId="{C6E910F7-4061-406B-8FA8-B8027848B20B}" dt="2022-08-23T09:52:52.708" v="1785" actId="1036"/>
          <ac:spMkLst>
            <pc:docMk/>
            <pc:sldMk cId="369078209" sldId="2147308107"/>
            <ac:spMk id="5" creationId="{84F6EA49-BE75-44F3-969C-3170BDFDD368}"/>
          </ac:spMkLst>
        </pc:spChg>
        <pc:spChg chg="add mod">
          <ac:chgData name="Heslop, Alan" userId="01eff4fa-7cb3-4d5f-91e3-dd98dc9e275e" providerId="ADAL" clId="{C6E910F7-4061-406B-8FA8-B8027848B20B}" dt="2022-08-23T09:52:52.708" v="1785" actId="1036"/>
          <ac:spMkLst>
            <pc:docMk/>
            <pc:sldMk cId="369078209" sldId="2147308107"/>
            <ac:spMk id="6" creationId="{43D9FB72-1A59-4678-A3B3-CC74AF97F521}"/>
          </ac:spMkLst>
        </pc:spChg>
        <pc:spChg chg="add mod">
          <ac:chgData name="Heslop, Alan" userId="01eff4fa-7cb3-4d5f-91e3-dd98dc9e275e" providerId="ADAL" clId="{C6E910F7-4061-406B-8FA8-B8027848B20B}" dt="2022-08-23T09:52:52.708" v="1785" actId="1036"/>
          <ac:spMkLst>
            <pc:docMk/>
            <pc:sldMk cId="369078209" sldId="2147308107"/>
            <ac:spMk id="7" creationId="{987991E5-D6F4-4244-9B2E-DE5AF540F374}"/>
          </ac:spMkLst>
        </pc:spChg>
        <pc:spChg chg="add mod">
          <ac:chgData name="Heslop, Alan" userId="01eff4fa-7cb3-4d5f-91e3-dd98dc9e275e" providerId="ADAL" clId="{C6E910F7-4061-406B-8FA8-B8027848B20B}" dt="2022-08-23T09:52:35.506" v="1731" actId="403"/>
          <ac:spMkLst>
            <pc:docMk/>
            <pc:sldMk cId="369078209" sldId="2147308107"/>
            <ac:spMk id="10" creationId="{20E424C0-7CAF-4FF7-859A-F2F2EDB5BAF8}"/>
          </ac:spMkLst>
        </pc:spChg>
        <pc:spChg chg="add del mod">
          <ac:chgData name="Heslop, Alan" userId="01eff4fa-7cb3-4d5f-91e3-dd98dc9e275e" providerId="ADAL" clId="{C6E910F7-4061-406B-8FA8-B8027848B20B}" dt="2022-08-23T09:40:15.605" v="1656" actId="478"/>
          <ac:spMkLst>
            <pc:docMk/>
            <pc:sldMk cId="369078209" sldId="2147308107"/>
            <ac:spMk id="12" creationId="{C0579C67-CD30-4549-88E6-8511DA7F6DB2}"/>
          </ac:spMkLst>
        </pc:spChg>
        <pc:spChg chg="add mod">
          <ac:chgData name="Heslop, Alan" userId="01eff4fa-7cb3-4d5f-91e3-dd98dc9e275e" providerId="ADAL" clId="{C6E910F7-4061-406B-8FA8-B8027848B20B}" dt="2022-08-23T09:52:46.880" v="1775" actId="20577"/>
          <ac:spMkLst>
            <pc:docMk/>
            <pc:sldMk cId="369078209" sldId="2147308107"/>
            <ac:spMk id="13" creationId="{CD851627-8F0E-4015-9F8B-D52E8EE2C316}"/>
          </ac:spMkLst>
        </pc:spChg>
        <pc:cxnChg chg="add mod">
          <ac:chgData name="Heslop, Alan" userId="01eff4fa-7cb3-4d5f-91e3-dd98dc9e275e" providerId="ADAL" clId="{C6E910F7-4061-406B-8FA8-B8027848B20B}" dt="2022-08-23T09:52:52.708" v="1785" actId="1036"/>
          <ac:cxnSpMkLst>
            <pc:docMk/>
            <pc:sldMk cId="369078209" sldId="2147308107"/>
            <ac:cxnSpMk id="8" creationId="{0B35BC7B-FF03-4144-84C9-4528A5BDF082}"/>
          </ac:cxnSpMkLst>
        </pc:cxnChg>
      </pc:sldChg>
      <pc:sldChg chg="addSp delSp modSp add mod">
        <pc:chgData name="Heslop, Alan" userId="01eff4fa-7cb3-4d5f-91e3-dd98dc9e275e" providerId="ADAL" clId="{C6E910F7-4061-406B-8FA8-B8027848B20B}" dt="2022-08-23T11:22:07.840" v="2959" actId="21"/>
        <pc:sldMkLst>
          <pc:docMk/>
          <pc:sldMk cId="3639075126" sldId="2147308108"/>
        </pc:sldMkLst>
        <pc:spChg chg="mod">
          <ac:chgData name="Heslop, Alan" userId="01eff4fa-7cb3-4d5f-91e3-dd98dc9e275e" providerId="ADAL" clId="{C6E910F7-4061-406B-8FA8-B8027848B20B}" dt="2022-08-23T09:53:08.438" v="1791" actId="1076"/>
          <ac:spMkLst>
            <pc:docMk/>
            <pc:sldMk cId="3639075126" sldId="2147308108"/>
            <ac:spMk id="2" creationId="{D162BC0A-11DF-4A2C-A76B-021124547242}"/>
          </ac:spMkLst>
        </pc:spChg>
        <pc:spChg chg="mod">
          <ac:chgData name="Heslop, Alan" userId="01eff4fa-7cb3-4d5f-91e3-dd98dc9e275e" providerId="ADAL" clId="{C6E910F7-4061-406B-8FA8-B8027848B20B}" dt="2022-08-23T10:07:58.978" v="2302" actId="20577"/>
          <ac:spMkLst>
            <pc:docMk/>
            <pc:sldMk cId="3639075126" sldId="2147308108"/>
            <ac:spMk id="3" creationId="{3AB8D029-BE4C-4CFC-A08C-1780B4A876F5}"/>
          </ac:spMkLst>
        </pc:spChg>
        <pc:spChg chg="del">
          <ac:chgData name="Heslop, Alan" userId="01eff4fa-7cb3-4d5f-91e3-dd98dc9e275e" providerId="ADAL" clId="{C6E910F7-4061-406B-8FA8-B8027848B20B}" dt="2022-08-23T09:59:11.181" v="2292" actId="931"/>
          <ac:spMkLst>
            <pc:docMk/>
            <pc:sldMk cId="3639075126" sldId="2147308108"/>
            <ac:spMk id="4" creationId="{4EDEEA2D-2ECD-4842-B96D-58ECA607EFA5}"/>
          </ac:spMkLst>
        </pc:spChg>
        <pc:spChg chg="del">
          <ac:chgData name="Heslop, Alan" userId="01eff4fa-7cb3-4d5f-91e3-dd98dc9e275e" providerId="ADAL" clId="{C6E910F7-4061-406B-8FA8-B8027848B20B}" dt="2022-08-23T09:57:18.928" v="2291" actId="478"/>
          <ac:spMkLst>
            <pc:docMk/>
            <pc:sldMk cId="3639075126" sldId="2147308108"/>
            <ac:spMk id="5" creationId="{84F6EA49-BE75-44F3-969C-3170BDFDD368}"/>
          </ac:spMkLst>
        </pc:spChg>
        <pc:spChg chg="del">
          <ac:chgData name="Heslop, Alan" userId="01eff4fa-7cb3-4d5f-91e3-dd98dc9e275e" providerId="ADAL" clId="{C6E910F7-4061-406B-8FA8-B8027848B20B}" dt="2022-08-23T09:54:07.401" v="1827" actId="478"/>
          <ac:spMkLst>
            <pc:docMk/>
            <pc:sldMk cId="3639075126" sldId="2147308108"/>
            <ac:spMk id="6" creationId="{43D9FB72-1A59-4678-A3B3-CC74AF97F521}"/>
          </ac:spMkLst>
        </pc:spChg>
        <pc:spChg chg="del">
          <ac:chgData name="Heslop, Alan" userId="01eff4fa-7cb3-4d5f-91e3-dd98dc9e275e" providerId="ADAL" clId="{C6E910F7-4061-406B-8FA8-B8027848B20B}" dt="2022-08-23T09:54:08.439" v="1828" actId="478"/>
          <ac:spMkLst>
            <pc:docMk/>
            <pc:sldMk cId="3639075126" sldId="2147308108"/>
            <ac:spMk id="7" creationId="{987991E5-D6F4-4244-9B2E-DE5AF540F374}"/>
          </ac:spMkLst>
        </pc:spChg>
        <pc:spChg chg="add mod">
          <ac:chgData name="Heslop, Alan" userId="01eff4fa-7cb3-4d5f-91e3-dd98dc9e275e" providerId="ADAL" clId="{C6E910F7-4061-406B-8FA8-B8027848B20B}" dt="2022-08-23T09:53:27.203" v="1826" actId="20577"/>
          <ac:spMkLst>
            <pc:docMk/>
            <pc:sldMk cId="3639075126" sldId="2147308108"/>
            <ac:spMk id="9" creationId="{5F943C80-8FB4-4304-89FD-4CDDC3B4B203}"/>
          </ac:spMkLst>
        </pc:spChg>
        <pc:picChg chg="add mod">
          <ac:chgData name="Heslop, Alan" userId="01eff4fa-7cb3-4d5f-91e3-dd98dc9e275e" providerId="ADAL" clId="{C6E910F7-4061-406B-8FA8-B8027848B20B}" dt="2022-08-23T09:59:22.424" v="2301" actId="1076"/>
          <ac:picMkLst>
            <pc:docMk/>
            <pc:sldMk cId="3639075126" sldId="2147308108"/>
            <ac:picMk id="11" creationId="{664B89A7-7DEB-45BF-856B-CA1955AA056E}"/>
          </ac:picMkLst>
        </pc:picChg>
        <pc:picChg chg="add del mod">
          <ac:chgData name="Heslop, Alan" userId="01eff4fa-7cb3-4d5f-91e3-dd98dc9e275e" providerId="ADAL" clId="{C6E910F7-4061-406B-8FA8-B8027848B20B}" dt="2022-08-23T11:22:07.840" v="2959" actId="21"/>
          <ac:picMkLst>
            <pc:docMk/>
            <pc:sldMk cId="3639075126" sldId="2147308108"/>
            <ac:picMk id="13" creationId="{249BF775-06A3-4EC9-A847-2E9EC20C8C4B}"/>
          </ac:picMkLst>
        </pc:picChg>
        <pc:picChg chg="add del mod">
          <ac:chgData name="Heslop, Alan" userId="01eff4fa-7cb3-4d5f-91e3-dd98dc9e275e" providerId="ADAL" clId="{C6E910F7-4061-406B-8FA8-B8027848B20B}" dt="2022-08-23T11:22:07.840" v="2959" actId="21"/>
          <ac:picMkLst>
            <pc:docMk/>
            <pc:sldMk cId="3639075126" sldId="2147308108"/>
            <ac:picMk id="15" creationId="{5600FB9E-0DDC-4F31-AA11-874B56DA39D5}"/>
          </ac:picMkLst>
        </pc:picChg>
        <pc:picChg chg="add del mod">
          <ac:chgData name="Heslop, Alan" userId="01eff4fa-7cb3-4d5f-91e3-dd98dc9e275e" providerId="ADAL" clId="{C6E910F7-4061-406B-8FA8-B8027848B20B}" dt="2022-08-23T11:22:07.840" v="2959" actId="21"/>
          <ac:picMkLst>
            <pc:docMk/>
            <pc:sldMk cId="3639075126" sldId="2147308108"/>
            <ac:picMk id="17" creationId="{5BC0040A-0EE4-4A01-BC35-4F55DAD99C9E}"/>
          </ac:picMkLst>
        </pc:picChg>
      </pc:sldChg>
      <pc:sldChg chg="addSp delSp modSp new mod">
        <pc:chgData name="Heslop, Alan" userId="01eff4fa-7cb3-4d5f-91e3-dd98dc9e275e" providerId="ADAL" clId="{C6E910F7-4061-406B-8FA8-B8027848B20B}" dt="2022-08-23T22:03:36.573" v="10434" actId="14100"/>
        <pc:sldMkLst>
          <pc:docMk/>
          <pc:sldMk cId="2658086223" sldId="2147308109"/>
        </pc:sldMkLst>
        <pc:spChg chg="mod">
          <ac:chgData name="Heslop, Alan" userId="01eff4fa-7cb3-4d5f-91e3-dd98dc9e275e" providerId="ADAL" clId="{C6E910F7-4061-406B-8FA8-B8027848B20B}" dt="2022-08-23T10:08:37.584" v="2328" actId="403"/>
          <ac:spMkLst>
            <pc:docMk/>
            <pc:sldMk cId="2658086223" sldId="2147308109"/>
            <ac:spMk id="2" creationId="{7E8D306D-857D-45BF-A069-1FF0FB727D94}"/>
          </ac:spMkLst>
        </pc:spChg>
        <pc:spChg chg="del">
          <ac:chgData name="Heslop, Alan" userId="01eff4fa-7cb3-4d5f-91e3-dd98dc9e275e" providerId="ADAL" clId="{C6E910F7-4061-406B-8FA8-B8027848B20B}" dt="2022-08-23T10:35:47.903" v="2351" actId="478"/>
          <ac:spMkLst>
            <pc:docMk/>
            <pc:sldMk cId="2658086223" sldId="2147308109"/>
            <ac:spMk id="3" creationId="{6E59345F-7E43-465F-BEB2-40A41AA49A44}"/>
          </ac:spMkLst>
        </pc:spChg>
        <pc:spChg chg="add mod">
          <ac:chgData name="Heslop, Alan" userId="01eff4fa-7cb3-4d5f-91e3-dd98dc9e275e" providerId="ADAL" clId="{C6E910F7-4061-406B-8FA8-B8027848B20B}" dt="2022-08-23T10:08:49.518" v="2350" actId="20577"/>
          <ac:spMkLst>
            <pc:docMk/>
            <pc:sldMk cId="2658086223" sldId="2147308109"/>
            <ac:spMk id="5" creationId="{070F311F-9F2B-46EC-A1C6-7B3B5F5FC5D6}"/>
          </ac:spMkLst>
        </pc:spChg>
        <pc:spChg chg="mod">
          <ac:chgData name="Heslop, Alan" userId="01eff4fa-7cb3-4d5f-91e3-dd98dc9e275e" providerId="ADAL" clId="{C6E910F7-4061-406B-8FA8-B8027848B20B}" dt="2022-08-23T10:36:54.868" v="2356"/>
          <ac:spMkLst>
            <pc:docMk/>
            <pc:sldMk cId="2658086223" sldId="2147308109"/>
            <ac:spMk id="9" creationId="{E7190482-9C28-4E1F-9470-3EFA0B9D4477}"/>
          </ac:spMkLst>
        </pc:spChg>
        <pc:spChg chg="mod">
          <ac:chgData name="Heslop, Alan" userId="01eff4fa-7cb3-4d5f-91e3-dd98dc9e275e" providerId="ADAL" clId="{C6E910F7-4061-406B-8FA8-B8027848B20B}" dt="2022-08-23T10:36:54.868" v="2356"/>
          <ac:spMkLst>
            <pc:docMk/>
            <pc:sldMk cId="2658086223" sldId="2147308109"/>
            <ac:spMk id="10" creationId="{48867F98-E523-4E3D-A406-7A4083D2BA59}"/>
          </ac:spMkLst>
        </pc:spChg>
        <pc:spChg chg="mod">
          <ac:chgData name="Heslop, Alan" userId="01eff4fa-7cb3-4d5f-91e3-dd98dc9e275e" providerId="ADAL" clId="{C6E910F7-4061-406B-8FA8-B8027848B20B}" dt="2022-08-23T10:36:54.868" v="2356"/>
          <ac:spMkLst>
            <pc:docMk/>
            <pc:sldMk cId="2658086223" sldId="2147308109"/>
            <ac:spMk id="11" creationId="{EF004A6D-739B-4930-BE25-6691747AEE61}"/>
          </ac:spMkLst>
        </pc:spChg>
        <pc:spChg chg="mod">
          <ac:chgData name="Heslop, Alan" userId="01eff4fa-7cb3-4d5f-91e3-dd98dc9e275e" providerId="ADAL" clId="{C6E910F7-4061-406B-8FA8-B8027848B20B}" dt="2022-08-23T10:36:54.868" v="2356"/>
          <ac:spMkLst>
            <pc:docMk/>
            <pc:sldMk cId="2658086223" sldId="2147308109"/>
            <ac:spMk id="12" creationId="{553295CA-8F4C-45A7-AA88-A70F5BAFFD5C}"/>
          </ac:spMkLst>
        </pc:spChg>
        <pc:spChg chg="mod">
          <ac:chgData name="Heslop, Alan" userId="01eff4fa-7cb3-4d5f-91e3-dd98dc9e275e" providerId="ADAL" clId="{C6E910F7-4061-406B-8FA8-B8027848B20B}" dt="2022-08-23T10:45:09.083" v="2370"/>
          <ac:spMkLst>
            <pc:docMk/>
            <pc:sldMk cId="2658086223" sldId="2147308109"/>
            <ac:spMk id="16" creationId="{CF71BF40-275E-4C1E-B01C-D84129A971D0}"/>
          </ac:spMkLst>
        </pc:spChg>
        <pc:spChg chg="mod">
          <ac:chgData name="Heslop, Alan" userId="01eff4fa-7cb3-4d5f-91e3-dd98dc9e275e" providerId="ADAL" clId="{C6E910F7-4061-406B-8FA8-B8027848B20B}" dt="2022-08-23T10:45:09.083" v="2370"/>
          <ac:spMkLst>
            <pc:docMk/>
            <pc:sldMk cId="2658086223" sldId="2147308109"/>
            <ac:spMk id="17" creationId="{D16B68F6-6DE7-4D20-8D05-C6E205F804A1}"/>
          </ac:spMkLst>
        </pc:spChg>
        <pc:spChg chg="mod">
          <ac:chgData name="Heslop, Alan" userId="01eff4fa-7cb3-4d5f-91e3-dd98dc9e275e" providerId="ADAL" clId="{C6E910F7-4061-406B-8FA8-B8027848B20B}" dt="2022-08-23T10:45:09.083" v="2370"/>
          <ac:spMkLst>
            <pc:docMk/>
            <pc:sldMk cId="2658086223" sldId="2147308109"/>
            <ac:spMk id="18" creationId="{6291078D-219C-40EB-911E-FF385AC40DE5}"/>
          </ac:spMkLst>
        </pc:spChg>
        <pc:spChg chg="mod">
          <ac:chgData name="Heslop, Alan" userId="01eff4fa-7cb3-4d5f-91e3-dd98dc9e275e" providerId="ADAL" clId="{C6E910F7-4061-406B-8FA8-B8027848B20B}" dt="2022-08-23T10:45:09.083" v="2370"/>
          <ac:spMkLst>
            <pc:docMk/>
            <pc:sldMk cId="2658086223" sldId="2147308109"/>
            <ac:spMk id="19" creationId="{535BB4DD-F4D4-4454-AC46-B662C4DE6AD4}"/>
          </ac:spMkLst>
        </pc:spChg>
        <pc:spChg chg="mod">
          <ac:chgData name="Heslop, Alan" userId="01eff4fa-7cb3-4d5f-91e3-dd98dc9e275e" providerId="ADAL" clId="{C6E910F7-4061-406B-8FA8-B8027848B20B}" dt="2022-08-23T10:46:38.483" v="2389"/>
          <ac:spMkLst>
            <pc:docMk/>
            <pc:sldMk cId="2658086223" sldId="2147308109"/>
            <ac:spMk id="23" creationId="{CC4BE8F6-E05E-4E30-B576-FC07C6F8E1FD}"/>
          </ac:spMkLst>
        </pc:spChg>
        <pc:spChg chg="mod">
          <ac:chgData name="Heslop, Alan" userId="01eff4fa-7cb3-4d5f-91e3-dd98dc9e275e" providerId="ADAL" clId="{C6E910F7-4061-406B-8FA8-B8027848B20B}" dt="2022-08-23T10:46:38.483" v="2389"/>
          <ac:spMkLst>
            <pc:docMk/>
            <pc:sldMk cId="2658086223" sldId="2147308109"/>
            <ac:spMk id="24" creationId="{F44E2593-2DA9-4432-B975-028D3BD5CF24}"/>
          </ac:spMkLst>
        </pc:spChg>
        <pc:spChg chg="mod">
          <ac:chgData name="Heslop, Alan" userId="01eff4fa-7cb3-4d5f-91e3-dd98dc9e275e" providerId="ADAL" clId="{C6E910F7-4061-406B-8FA8-B8027848B20B}" dt="2022-08-23T10:46:38.483" v="2389"/>
          <ac:spMkLst>
            <pc:docMk/>
            <pc:sldMk cId="2658086223" sldId="2147308109"/>
            <ac:spMk id="25" creationId="{3E52215A-FBC5-4810-A1D2-373444B7F3A7}"/>
          </ac:spMkLst>
        </pc:spChg>
        <pc:spChg chg="mod">
          <ac:chgData name="Heslop, Alan" userId="01eff4fa-7cb3-4d5f-91e3-dd98dc9e275e" providerId="ADAL" clId="{C6E910F7-4061-406B-8FA8-B8027848B20B}" dt="2022-08-23T10:46:38.483" v="2389"/>
          <ac:spMkLst>
            <pc:docMk/>
            <pc:sldMk cId="2658086223" sldId="2147308109"/>
            <ac:spMk id="26" creationId="{97913373-290A-4A7F-BB67-D02FA9C2D7B9}"/>
          </ac:spMkLst>
        </pc:spChg>
        <pc:spChg chg="mod">
          <ac:chgData name="Heslop, Alan" userId="01eff4fa-7cb3-4d5f-91e3-dd98dc9e275e" providerId="ADAL" clId="{C6E910F7-4061-406B-8FA8-B8027848B20B}" dt="2022-08-23T10:47:24.040" v="2399"/>
          <ac:spMkLst>
            <pc:docMk/>
            <pc:sldMk cId="2658086223" sldId="2147308109"/>
            <ac:spMk id="29" creationId="{0CD2E7EE-497A-4C6C-B0BF-F35A1D9044A3}"/>
          </ac:spMkLst>
        </pc:spChg>
        <pc:spChg chg="mod">
          <ac:chgData name="Heslop, Alan" userId="01eff4fa-7cb3-4d5f-91e3-dd98dc9e275e" providerId="ADAL" clId="{C6E910F7-4061-406B-8FA8-B8027848B20B}" dt="2022-08-23T10:47:24.040" v="2399"/>
          <ac:spMkLst>
            <pc:docMk/>
            <pc:sldMk cId="2658086223" sldId="2147308109"/>
            <ac:spMk id="30" creationId="{02C2D0F9-0DB8-4F4C-8F13-D2282D791211}"/>
          </ac:spMkLst>
        </pc:spChg>
        <pc:spChg chg="mod">
          <ac:chgData name="Heslop, Alan" userId="01eff4fa-7cb3-4d5f-91e3-dd98dc9e275e" providerId="ADAL" clId="{C6E910F7-4061-406B-8FA8-B8027848B20B}" dt="2022-08-23T10:47:24.040" v="2399"/>
          <ac:spMkLst>
            <pc:docMk/>
            <pc:sldMk cId="2658086223" sldId="2147308109"/>
            <ac:spMk id="31" creationId="{5DA62F1C-AA38-49C0-B360-D439AC0C70CF}"/>
          </ac:spMkLst>
        </pc:spChg>
        <pc:spChg chg="mod">
          <ac:chgData name="Heslop, Alan" userId="01eff4fa-7cb3-4d5f-91e3-dd98dc9e275e" providerId="ADAL" clId="{C6E910F7-4061-406B-8FA8-B8027848B20B}" dt="2022-08-23T10:47:24.040" v="2399"/>
          <ac:spMkLst>
            <pc:docMk/>
            <pc:sldMk cId="2658086223" sldId="2147308109"/>
            <ac:spMk id="32" creationId="{CD808E8A-8AD9-48BC-9982-27C5E042ECD7}"/>
          </ac:spMkLst>
        </pc:spChg>
        <pc:spChg chg="add mod">
          <ac:chgData name="Heslop, Alan" userId="01eff4fa-7cb3-4d5f-91e3-dd98dc9e275e" providerId="ADAL" clId="{C6E910F7-4061-406B-8FA8-B8027848B20B}" dt="2022-08-23T22:03:32.097" v="10433" actId="313"/>
          <ac:spMkLst>
            <pc:docMk/>
            <pc:sldMk cId="2658086223" sldId="2147308109"/>
            <ac:spMk id="35" creationId="{B2EDB553-363C-484A-B6AF-27265017537E}"/>
          </ac:spMkLst>
        </pc:spChg>
        <pc:grpChg chg="add mod">
          <ac:chgData name="Heslop, Alan" userId="01eff4fa-7cb3-4d5f-91e3-dd98dc9e275e" providerId="ADAL" clId="{C6E910F7-4061-406B-8FA8-B8027848B20B}" dt="2022-08-23T10:44:59.103" v="2368" actId="164"/>
          <ac:grpSpMkLst>
            <pc:docMk/>
            <pc:sldMk cId="2658086223" sldId="2147308109"/>
            <ac:grpSpMk id="8" creationId="{ADE8FCDF-05B4-414E-AB8E-7E385A01F528}"/>
          </ac:grpSpMkLst>
        </pc:grpChg>
        <pc:grpChg chg="add mod">
          <ac:chgData name="Heslop, Alan" userId="01eff4fa-7cb3-4d5f-91e3-dd98dc9e275e" providerId="ADAL" clId="{C6E910F7-4061-406B-8FA8-B8027848B20B}" dt="2022-08-23T10:48:10.253" v="2408" actId="164"/>
          <ac:grpSpMkLst>
            <pc:docMk/>
            <pc:sldMk cId="2658086223" sldId="2147308109"/>
            <ac:grpSpMk id="14" creationId="{A78F0EDA-8642-44F2-B264-C4F1818F351F}"/>
          </ac:grpSpMkLst>
        </pc:grpChg>
        <pc:grpChg chg="add mod">
          <ac:chgData name="Heslop, Alan" userId="01eff4fa-7cb3-4d5f-91e3-dd98dc9e275e" providerId="ADAL" clId="{C6E910F7-4061-406B-8FA8-B8027848B20B}" dt="2022-08-23T10:46:15.785" v="2383" actId="164"/>
          <ac:grpSpMkLst>
            <pc:docMk/>
            <pc:sldMk cId="2658086223" sldId="2147308109"/>
            <ac:grpSpMk id="15" creationId="{3752637D-4A47-4855-8322-0A3C4320661E}"/>
          </ac:grpSpMkLst>
        </pc:grpChg>
        <pc:grpChg chg="add mod">
          <ac:chgData name="Heslop, Alan" userId="01eff4fa-7cb3-4d5f-91e3-dd98dc9e275e" providerId="ADAL" clId="{C6E910F7-4061-406B-8FA8-B8027848B20B}" dt="2022-08-23T10:48:10.253" v="2408" actId="164"/>
          <ac:grpSpMkLst>
            <pc:docMk/>
            <pc:sldMk cId="2658086223" sldId="2147308109"/>
            <ac:grpSpMk id="21" creationId="{058571D4-EE0E-4071-857E-82C12017E2D2}"/>
          </ac:grpSpMkLst>
        </pc:grpChg>
        <pc:grpChg chg="add del mod">
          <ac:chgData name="Heslop, Alan" userId="01eff4fa-7cb3-4d5f-91e3-dd98dc9e275e" providerId="ADAL" clId="{C6E910F7-4061-406B-8FA8-B8027848B20B}" dt="2022-08-23T10:47:20.128" v="2398"/>
          <ac:grpSpMkLst>
            <pc:docMk/>
            <pc:sldMk cId="2658086223" sldId="2147308109"/>
            <ac:grpSpMk id="22" creationId="{B3541643-02E6-4070-81EE-914C84DAAA69}"/>
          </ac:grpSpMkLst>
        </pc:grpChg>
        <pc:grpChg chg="add del mod">
          <ac:chgData name="Heslop, Alan" userId="01eff4fa-7cb3-4d5f-91e3-dd98dc9e275e" providerId="ADAL" clId="{C6E910F7-4061-406B-8FA8-B8027848B20B}" dt="2022-08-23T10:48:10.253" v="2408" actId="164"/>
          <ac:grpSpMkLst>
            <pc:docMk/>
            <pc:sldMk cId="2658086223" sldId="2147308109"/>
            <ac:grpSpMk id="28" creationId="{1F63C85A-3940-4A67-BB5D-74E65114205A}"/>
          </ac:grpSpMkLst>
        </pc:grpChg>
        <pc:grpChg chg="add mod">
          <ac:chgData name="Heslop, Alan" userId="01eff4fa-7cb3-4d5f-91e3-dd98dc9e275e" providerId="ADAL" clId="{C6E910F7-4061-406B-8FA8-B8027848B20B}" dt="2022-08-23T10:48:10.253" v="2408" actId="164"/>
          <ac:grpSpMkLst>
            <pc:docMk/>
            <pc:sldMk cId="2658086223" sldId="2147308109"/>
            <ac:grpSpMk id="34" creationId="{3E039133-79A1-40E1-8C24-7007148086B1}"/>
          </ac:grpSpMkLst>
        </pc:grpChg>
        <pc:picChg chg="add mod modCrop">
          <ac:chgData name="Heslop, Alan" userId="01eff4fa-7cb3-4d5f-91e3-dd98dc9e275e" providerId="ADAL" clId="{C6E910F7-4061-406B-8FA8-B8027848B20B}" dt="2022-08-23T22:03:36.573" v="10434" actId="14100"/>
          <ac:picMkLst>
            <pc:docMk/>
            <pc:sldMk cId="2658086223" sldId="2147308109"/>
            <ac:picMk id="7" creationId="{630125A9-3EF4-4693-A936-598AEDEA836A}"/>
          </ac:picMkLst>
        </pc:picChg>
        <pc:picChg chg="add mod">
          <ac:chgData name="Heslop, Alan" userId="01eff4fa-7cb3-4d5f-91e3-dd98dc9e275e" providerId="ADAL" clId="{C6E910F7-4061-406B-8FA8-B8027848B20B}" dt="2022-08-23T10:44:59.103" v="2368" actId="164"/>
          <ac:picMkLst>
            <pc:docMk/>
            <pc:sldMk cId="2658086223" sldId="2147308109"/>
            <ac:picMk id="13" creationId="{2217E10C-BB13-40B4-A865-9B7379CAC089}"/>
          </ac:picMkLst>
        </pc:picChg>
        <pc:picChg chg="add mod">
          <ac:chgData name="Heslop, Alan" userId="01eff4fa-7cb3-4d5f-91e3-dd98dc9e275e" providerId="ADAL" clId="{C6E910F7-4061-406B-8FA8-B8027848B20B}" dt="2022-08-23T10:46:17.901" v="2384" actId="1076"/>
          <ac:picMkLst>
            <pc:docMk/>
            <pc:sldMk cId="2658086223" sldId="2147308109"/>
            <ac:picMk id="20" creationId="{663DAC66-51C4-49D2-9DDC-05A36F593D26}"/>
          </ac:picMkLst>
        </pc:picChg>
        <pc:picChg chg="add del mod">
          <ac:chgData name="Heslop, Alan" userId="01eff4fa-7cb3-4d5f-91e3-dd98dc9e275e" providerId="ADAL" clId="{C6E910F7-4061-406B-8FA8-B8027848B20B}" dt="2022-08-23T10:47:18.725" v="2394"/>
          <ac:picMkLst>
            <pc:docMk/>
            <pc:sldMk cId="2658086223" sldId="2147308109"/>
            <ac:picMk id="27" creationId="{B38DE938-6D41-40D3-8AE1-A3FAB5106891}"/>
          </ac:picMkLst>
        </pc:picChg>
        <pc:picChg chg="add del mod">
          <ac:chgData name="Heslop, Alan" userId="01eff4fa-7cb3-4d5f-91e3-dd98dc9e275e" providerId="ADAL" clId="{C6E910F7-4061-406B-8FA8-B8027848B20B}" dt="2022-08-23T10:48:10.253" v="2408" actId="164"/>
          <ac:picMkLst>
            <pc:docMk/>
            <pc:sldMk cId="2658086223" sldId="2147308109"/>
            <ac:picMk id="33" creationId="{C3511F23-0FEE-4143-B6B6-D594083B6F4E}"/>
          </ac:picMkLst>
        </pc:picChg>
      </pc:sldChg>
      <pc:sldChg chg="addSp delSp modSp new mod">
        <pc:chgData name="Heslop, Alan" userId="01eff4fa-7cb3-4d5f-91e3-dd98dc9e275e" providerId="ADAL" clId="{C6E910F7-4061-406B-8FA8-B8027848B20B}" dt="2022-08-23T22:07:38.506" v="10572"/>
        <pc:sldMkLst>
          <pc:docMk/>
          <pc:sldMk cId="3930388539" sldId="2147308110"/>
        </pc:sldMkLst>
        <pc:spChg chg="mod">
          <ac:chgData name="Heslop, Alan" userId="01eff4fa-7cb3-4d5f-91e3-dd98dc9e275e" providerId="ADAL" clId="{C6E910F7-4061-406B-8FA8-B8027848B20B}" dt="2022-08-23T22:07:38.506" v="10572"/>
          <ac:spMkLst>
            <pc:docMk/>
            <pc:sldMk cId="3930388539" sldId="2147308110"/>
            <ac:spMk id="2" creationId="{9A743743-5DFA-4764-BBA3-385CB0C4202C}"/>
          </ac:spMkLst>
        </pc:spChg>
        <pc:spChg chg="del">
          <ac:chgData name="Heslop, Alan" userId="01eff4fa-7cb3-4d5f-91e3-dd98dc9e275e" providerId="ADAL" clId="{C6E910F7-4061-406B-8FA8-B8027848B20B}" dt="2022-08-23T10:51:03.994" v="2925" actId="478"/>
          <ac:spMkLst>
            <pc:docMk/>
            <pc:sldMk cId="3930388539" sldId="2147308110"/>
            <ac:spMk id="3" creationId="{DB8E4CB6-F716-493F-9435-7DD4F367EDF9}"/>
          </ac:spMkLst>
        </pc:spChg>
        <pc:spChg chg="del">
          <ac:chgData name="Heslop, Alan" userId="01eff4fa-7cb3-4d5f-91e3-dd98dc9e275e" providerId="ADAL" clId="{C6E910F7-4061-406B-8FA8-B8027848B20B}" dt="2022-08-23T11:20:49.980" v="2932" actId="931"/>
          <ac:spMkLst>
            <pc:docMk/>
            <pc:sldMk cId="3930388539" sldId="2147308110"/>
            <ac:spMk id="4" creationId="{C61C555B-6768-4A4A-8812-75183BD3F8E8}"/>
          </ac:spMkLst>
        </pc:spChg>
        <pc:spChg chg="add del">
          <ac:chgData name="Heslop, Alan" userId="01eff4fa-7cb3-4d5f-91e3-dd98dc9e275e" providerId="ADAL" clId="{C6E910F7-4061-406B-8FA8-B8027848B20B}" dt="2022-08-23T10:50:41.232" v="2877" actId="22"/>
          <ac:spMkLst>
            <pc:docMk/>
            <pc:sldMk cId="3930388539" sldId="2147308110"/>
            <ac:spMk id="6" creationId="{6EF57EBF-F77E-4B9E-B5B8-C756074FEC0A}"/>
          </ac:spMkLst>
        </pc:spChg>
        <pc:spChg chg="add mod">
          <ac:chgData name="Heslop, Alan" userId="01eff4fa-7cb3-4d5f-91e3-dd98dc9e275e" providerId="ADAL" clId="{C6E910F7-4061-406B-8FA8-B8027848B20B}" dt="2022-08-23T11:24:38.123" v="3038" actId="20577"/>
          <ac:spMkLst>
            <pc:docMk/>
            <pc:sldMk cId="3930388539" sldId="2147308110"/>
            <ac:spMk id="7" creationId="{74B2D7FA-A656-4192-8D33-3B08A72C5CE1}"/>
          </ac:spMkLst>
        </pc:spChg>
        <pc:spChg chg="add del mod">
          <ac:chgData name="Heslop, Alan" userId="01eff4fa-7cb3-4d5f-91e3-dd98dc9e275e" providerId="ADAL" clId="{C6E910F7-4061-406B-8FA8-B8027848B20B}" dt="2022-08-23T11:21:04.850" v="2943" actId="478"/>
          <ac:spMkLst>
            <pc:docMk/>
            <pc:sldMk cId="3930388539" sldId="2147308110"/>
            <ac:spMk id="17" creationId="{8703D2C3-A753-447D-8708-6949FF222FCB}"/>
          </ac:spMkLst>
        </pc:spChg>
        <pc:spChg chg="add del mod">
          <ac:chgData name="Heslop, Alan" userId="01eff4fa-7cb3-4d5f-91e3-dd98dc9e275e" providerId="ADAL" clId="{C6E910F7-4061-406B-8FA8-B8027848B20B}" dt="2022-08-23T11:24:06.045" v="2979" actId="931"/>
          <ac:spMkLst>
            <pc:docMk/>
            <pc:sldMk cId="3930388539" sldId="2147308110"/>
            <ac:spMk id="33" creationId="{2B1F5253-C93C-4EEC-A6F1-6B8EF388C50E}"/>
          </ac:spMkLst>
        </pc:spChg>
        <pc:spChg chg="add del mod">
          <ac:chgData name="Heslop, Alan" userId="01eff4fa-7cb3-4d5f-91e3-dd98dc9e275e" providerId="ADAL" clId="{C6E910F7-4061-406B-8FA8-B8027848B20B}" dt="2022-08-23T11:34:02.694" v="3043" actId="931"/>
          <ac:spMkLst>
            <pc:docMk/>
            <pc:sldMk cId="3930388539" sldId="2147308110"/>
            <ac:spMk id="37" creationId="{7D5F54D1-E892-4E7B-8D42-F37B0C23D606}"/>
          </ac:spMkLst>
        </pc:spChg>
        <pc:spChg chg="add del mod">
          <ac:chgData name="Heslop, Alan" userId="01eff4fa-7cb3-4d5f-91e3-dd98dc9e275e" providerId="ADAL" clId="{C6E910F7-4061-406B-8FA8-B8027848B20B}" dt="2022-08-23T11:52:32.505" v="3052" actId="931"/>
          <ac:spMkLst>
            <pc:docMk/>
            <pc:sldMk cId="3930388539" sldId="2147308110"/>
            <ac:spMk id="42" creationId="{96C1C81A-5AC7-4F59-AFAD-BC3F9AF246AD}"/>
          </ac:spMkLst>
        </pc:spChg>
        <pc:spChg chg="add mod">
          <ac:chgData name="Heslop, Alan" userId="01eff4fa-7cb3-4d5f-91e3-dd98dc9e275e" providerId="ADAL" clId="{C6E910F7-4061-406B-8FA8-B8027848B20B}" dt="2022-08-23T11:54:29.357" v="3250" actId="20577"/>
          <ac:spMkLst>
            <pc:docMk/>
            <pc:sldMk cId="3930388539" sldId="2147308110"/>
            <ac:spMk id="45" creationId="{27B0723B-F929-4F59-9270-5C6589CD2AF2}"/>
          </ac:spMkLst>
        </pc:sp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8" creationId="{0BD52C68-30CE-4981-B453-25FA8C855BBB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9" creationId="{FFB8272C-0683-4F1E-8020-0D63239C698B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0" creationId="{EFA4E4CD-FAB4-4CE8-A89D-7D1D5DB46F3C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1" creationId="{7D17B916-3379-4D32-8BCB-E1C38C424561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2" creationId="{0D86F9CE-BEAA-4CCD-A55D-45EE976F60B2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3" creationId="{4ECEAEA5-D986-4224-9078-E5D950CDB467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4" creationId="{D3C95D68-EA55-4E3E-AA2D-356C4ABA0187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5" creationId="{93714560-DE91-44EE-90B0-5225640F0001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6" creationId="{365A7541-EE84-409D-9E05-2F5DD23D60F2}"/>
          </ac:picMkLst>
        </pc:picChg>
        <pc:picChg chg="add del mod">
          <ac:chgData name="Heslop, Alan" userId="01eff4fa-7cb3-4d5f-91e3-dd98dc9e275e" providerId="ADAL" clId="{C6E910F7-4061-406B-8FA8-B8027848B20B}" dt="2022-08-23T11:21:04.850" v="2943" actId="478"/>
          <ac:picMkLst>
            <pc:docMk/>
            <pc:sldMk cId="3930388539" sldId="2147308110"/>
            <ac:picMk id="18" creationId="{9E3BDF66-46E0-48B6-A2EC-904B99478DFF}"/>
          </ac:picMkLst>
        </pc:picChg>
        <pc:picChg chg="add del mod">
          <ac:chgData name="Heslop, Alan" userId="01eff4fa-7cb3-4d5f-91e3-dd98dc9e275e" providerId="ADAL" clId="{C6E910F7-4061-406B-8FA8-B8027848B20B}" dt="2022-08-23T11:24:01.332" v="2978" actId="478"/>
          <ac:picMkLst>
            <pc:docMk/>
            <pc:sldMk cId="3930388539" sldId="2147308110"/>
            <ac:picMk id="28" creationId="{C14CB3CD-5BD4-4D90-81BD-BCF9A54AE71A}"/>
          </ac:picMkLst>
        </pc:picChg>
        <pc:picChg chg="add del mod">
          <ac:chgData name="Heslop, Alan" userId="01eff4fa-7cb3-4d5f-91e3-dd98dc9e275e" providerId="ADAL" clId="{C6E910F7-4061-406B-8FA8-B8027848B20B}" dt="2022-08-23T11:22:31.649" v="2977"/>
          <ac:picMkLst>
            <pc:docMk/>
            <pc:sldMk cId="3930388539" sldId="2147308110"/>
            <ac:picMk id="29" creationId="{676C3198-D89A-4148-9FBA-09D04685F822}"/>
          </ac:picMkLst>
        </pc:picChg>
        <pc:picChg chg="add del mod">
          <ac:chgData name="Heslop, Alan" userId="01eff4fa-7cb3-4d5f-91e3-dd98dc9e275e" providerId="ADAL" clId="{C6E910F7-4061-406B-8FA8-B8027848B20B}" dt="2022-08-23T11:22:31.649" v="2977"/>
          <ac:picMkLst>
            <pc:docMk/>
            <pc:sldMk cId="3930388539" sldId="2147308110"/>
            <ac:picMk id="30" creationId="{2759FF10-608D-4E0C-A3FE-C586E0B7365C}"/>
          </ac:picMkLst>
        </pc:picChg>
        <pc:picChg chg="add del mod">
          <ac:chgData name="Heslop, Alan" userId="01eff4fa-7cb3-4d5f-91e3-dd98dc9e275e" providerId="ADAL" clId="{C6E910F7-4061-406B-8FA8-B8027848B20B}" dt="2022-08-23T11:22:31.649" v="2977"/>
          <ac:picMkLst>
            <pc:docMk/>
            <pc:sldMk cId="3930388539" sldId="2147308110"/>
            <ac:picMk id="31" creationId="{5F747409-D222-4CAA-A6DB-789187C6303B}"/>
          </ac:picMkLst>
        </pc:picChg>
        <pc:picChg chg="add del mod">
          <ac:chgData name="Heslop, Alan" userId="01eff4fa-7cb3-4d5f-91e3-dd98dc9e275e" providerId="ADAL" clId="{C6E910F7-4061-406B-8FA8-B8027848B20B}" dt="2022-08-23T11:24:43.038" v="3039" actId="478"/>
          <ac:picMkLst>
            <pc:docMk/>
            <pc:sldMk cId="3930388539" sldId="2147308110"/>
            <ac:picMk id="35" creationId="{4433854D-0BB4-42C4-B27F-E3B90D8CE33C}"/>
          </ac:picMkLst>
        </pc:picChg>
        <pc:picChg chg="add del mod modCrop">
          <ac:chgData name="Heslop, Alan" userId="01eff4fa-7cb3-4d5f-91e3-dd98dc9e275e" providerId="ADAL" clId="{C6E910F7-4061-406B-8FA8-B8027848B20B}" dt="2022-08-23T11:52:51.942" v="3061" actId="478"/>
          <ac:picMkLst>
            <pc:docMk/>
            <pc:sldMk cId="3930388539" sldId="2147308110"/>
            <ac:picMk id="38" creationId="{B1840692-C65F-48B4-A433-0BF14D27DB64}"/>
          </ac:picMkLst>
        </pc:picChg>
        <pc:picChg chg="add del mod">
          <ac:chgData name="Heslop, Alan" userId="01eff4fa-7cb3-4d5f-91e3-dd98dc9e275e" providerId="ADAL" clId="{C6E910F7-4061-406B-8FA8-B8027848B20B}" dt="2022-08-23T11:46:17.079" v="3050" actId="478"/>
          <ac:picMkLst>
            <pc:docMk/>
            <pc:sldMk cId="3930388539" sldId="2147308110"/>
            <ac:picMk id="40" creationId="{CDF8E857-9A52-4E5D-86C0-81759F7DBB4D}"/>
          </ac:picMkLst>
        </pc:picChg>
        <pc:picChg chg="add mod">
          <ac:chgData name="Heslop, Alan" userId="01eff4fa-7cb3-4d5f-91e3-dd98dc9e275e" providerId="ADAL" clId="{C6E910F7-4061-406B-8FA8-B8027848B20B}" dt="2022-08-23T11:52:54.658" v="3062" actId="1076"/>
          <ac:picMkLst>
            <pc:docMk/>
            <pc:sldMk cId="3930388539" sldId="2147308110"/>
            <ac:picMk id="44" creationId="{87D63AE1-E353-47DD-8060-B4E9EF0C831F}"/>
          </ac:picMkLst>
        </pc:pic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19" creationId="{DA4B7FA1-5525-466A-8556-32ADA6F9D66C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0" creationId="{C7E56190-FA6D-4A38-9507-3B008B71504F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1" creationId="{AF755987-A590-4176-8A39-79C1D4C78812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2" creationId="{CE8B4B17-A4ED-42DB-A3CA-C3C653231C4E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3" creationId="{F6117A05-72A9-4DEA-AD49-4832FE999153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4" creationId="{7C162F7A-A132-498A-BDC9-68AF44A2698D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5" creationId="{7DA6EA90-9800-469D-B9A4-C6F2AC942FE2}"/>
          </ac:cxnSpMkLst>
        </pc:cxnChg>
        <pc:cxnChg chg="add del mod">
          <ac:chgData name="Heslop, Alan" userId="01eff4fa-7cb3-4d5f-91e3-dd98dc9e275e" providerId="ADAL" clId="{C6E910F7-4061-406B-8FA8-B8027848B20B}" dt="2022-08-23T11:21:04.850" v="2943" actId="478"/>
          <ac:cxnSpMkLst>
            <pc:docMk/>
            <pc:sldMk cId="3930388539" sldId="2147308110"/>
            <ac:cxnSpMk id="26" creationId="{5FF02E83-090C-47C6-AA6F-951E63EF0BD3}"/>
          </ac:cxnSpMkLst>
        </pc:cxnChg>
      </pc:sldChg>
      <pc:sldChg chg="addSp delSp modSp add mod">
        <pc:chgData name="Heslop, Alan" userId="01eff4fa-7cb3-4d5f-91e3-dd98dc9e275e" providerId="ADAL" clId="{C6E910F7-4061-406B-8FA8-B8027848B20B}" dt="2022-08-23T22:07:58.272" v="10578" actId="1036"/>
        <pc:sldMkLst>
          <pc:docMk/>
          <pc:sldMk cId="1221205138" sldId="2147308111"/>
        </pc:sldMkLst>
        <pc:spChg chg="mod">
          <ac:chgData name="Heslop, Alan" userId="01eff4fa-7cb3-4d5f-91e3-dd98dc9e275e" providerId="ADAL" clId="{C6E910F7-4061-406B-8FA8-B8027848B20B}" dt="2022-08-23T22:07:49.451" v="10573"/>
          <ac:spMkLst>
            <pc:docMk/>
            <pc:sldMk cId="1221205138" sldId="2147308111"/>
            <ac:spMk id="2" creationId="{9A743743-5DFA-4764-BBA3-385CB0C4202C}"/>
          </ac:spMkLst>
        </pc:spChg>
        <pc:spChg chg="add mod">
          <ac:chgData name="Heslop, Alan" userId="01eff4fa-7cb3-4d5f-91e3-dd98dc9e275e" providerId="ADAL" clId="{C6E910F7-4061-406B-8FA8-B8027848B20B}" dt="2022-08-23T14:37:25.600" v="6055" actId="20577"/>
          <ac:spMkLst>
            <pc:docMk/>
            <pc:sldMk cId="1221205138" sldId="2147308111"/>
            <ac:spMk id="5" creationId="{BF88839A-0646-4827-891A-5534C2D568FA}"/>
          </ac:spMkLst>
        </pc:spChg>
        <pc:picChg chg="add del mod">
          <ac:chgData name="Heslop, Alan" userId="01eff4fa-7cb3-4d5f-91e3-dd98dc9e275e" providerId="ADAL" clId="{C6E910F7-4061-406B-8FA8-B8027848B20B}" dt="2022-08-23T14:38:16.233" v="6061" actId="478"/>
          <ac:picMkLst>
            <pc:docMk/>
            <pc:sldMk cId="1221205138" sldId="2147308111"/>
            <ac:picMk id="4" creationId="{1A560B67-4059-48B2-96F6-91DFD0F323BF}"/>
          </ac:picMkLst>
        </pc:picChg>
        <pc:picChg chg="add del mod">
          <ac:chgData name="Heslop, Alan" userId="01eff4fa-7cb3-4d5f-91e3-dd98dc9e275e" providerId="ADAL" clId="{C6E910F7-4061-406B-8FA8-B8027848B20B}" dt="2022-08-23T14:38:44.484" v="6065" actId="478"/>
          <ac:picMkLst>
            <pc:docMk/>
            <pc:sldMk cId="1221205138" sldId="2147308111"/>
            <ac:picMk id="8" creationId="{6CD4C510-1441-40F0-83ED-777C383957C3}"/>
          </ac:picMkLst>
        </pc:picChg>
        <pc:picChg chg="add mod">
          <ac:chgData name="Heslop, Alan" userId="01eff4fa-7cb3-4d5f-91e3-dd98dc9e275e" providerId="ADAL" clId="{C6E910F7-4061-406B-8FA8-B8027848B20B}" dt="2022-08-23T14:38:57.745" v="6083" actId="1076"/>
          <ac:picMkLst>
            <pc:docMk/>
            <pc:sldMk cId="1221205138" sldId="2147308111"/>
            <ac:picMk id="10" creationId="{DCCAB3CB-8FAB-48F3-9D80-472FCDA5FED8}"/>
          </ac:picMkLst>
        </pc:picChg>
        <pc:picChg chg="mod">
          <ac:chgData name="Heslop, Alan" userId="01eff4fa-7cb3-4d5f-91e3-dd98dc9e275e" providerId="ADAL" clId="{C6E910F7-4061-406B-8FA8-B8027848B20B}" dt="2022-08-23T22:07:58.272" v="10578" actId="1036"/>
          <ac:picMkLst>
            <pc:docMk/>
            <pc:sldMk cId="1221205138" sldId="2147308111"/>
            <ac:picMk id="35" creationId="{4433854D-0BB4-42C4-B27F-E3B90D8CE33C}"/>
          </ac:picMkLst>
        </pc:picChg>
      </pc:sldChg>
      <pc:sldChg chg="new del">
        <pc:chgData name="Heslop, Alan" userId="01eff4fa-7cb3-4d5f-91e3-dd98dc9e275e" providerId="ADAL" clId="{C6E910F7-4061-406B-8FA8-B8027848B20B}" dt="2022-08-23T12:01:17.083" v="3374" actId="47"/>
        <pc:sldMkLst>
          <pc:docMk/>
          <pc:sldMk cId="4069707482" sldId="2147308112"/>
        </pc:sldMkLst>
      </pc:sldChg>
      <pc:sldChg chg="add">
        <pc:chgData name="Heslop, Alan" userId="01eff4fa-7cb3-4d5f-91e3-dd98dc9e275e" providerId="ADAL" clId="{C6E910F7-4061-406B-8FA8-B8027848B20B}" dt="2022-08-23T12:01:14.381" v="3373"/>
        <pc:sldMkLst>
          <pc:docMk/>
          <pc:sldMk cId="3436815091" sldId="2147308113"/>
        </pc:sldMkLst>
      </pc:sldChg>
      <pc:sldChg chg="add del">
        <pc:chgData name="Heslop, Alan" userId="01eff4fa-7cb3-4d5f-91e3-dd98dc9e275e" providerId="ADAL" clId="{C6E910F7-4061-406B-8FA8-B8027848B20B}" dt="2022-08-23T22:56:30.432" v="10613" actId="47"/>
        <pc:sldMkLst>
          <pc:docMk/>
          <pc:sldMk cId="136416980" sldId="2147308114"/>
        </pc:sldMkLst>
      </pc:sldChg>
      <pc:sldChg chg="add del">
        <pc:chgData name="Heslop, Alan" userId="01eff4fa-7cb3-4d5f-91e3-dd98dc9e275e" providerId="ADAL" clId="{C6E910F7-4061-406B-8FA8-B8027848B20B}" dt="2022-08-23T22:56:30.432" v="10613" actId="47"/>
        <pc:sldMkLst>
          <pc:docMk/>
          <pc:sldMk cId="1054071122" sldId="2147308115"/>
        </pc:sldMkLst>
      </pc:sldChg>
      <pc:sldChg chg="add del">
        <pc:chgData name="Heslop, Alan" userId="01eff4fa-7cb3-4d5f-91e3-dd98dc9e275e" providerId="ADAL" clId="{C6E910F7-4061-406B-8FA8-B8027848B20B}" dt="2022-08-23T22:56:34.732" v="10615" actId="47"/>
        <pc:sldMkLst>
          <pc:docMk/>
          <pc:sldMk cId="1960988299" sldId="2147308116"/>
        </pc:sldMkLst>
      </pc:sldChg>
      <pc:sldChg chg="add">
        <pc:chgData name="Heslop, Alan" userId="01eff4fa-7cb3-4d5f-91e3-dd98dc9e275e" providerId="ADAL" clId="{C6E910F7-4061-406B-8FA8-B8027848B20B}" dt="2022-08-23T12:01:53.633" v="3378"/>
        <pc:sldMkLst>
          <pc:docMk/>
          <pc:sldMk cId="4112070086" sldId="2147308117"/>
        </pc:sldMkLst>
      </pc:sldChg>
      <pc:sldChg chg="addSp delSp modSp add mod">
        <pc:chgData name="Heslop, Alan" userId="01eff4fa-7cb3-4d5f-91e3-dd98dc9e275e" providerId="ADAL" clId="{C6E910F7-4061-406B-8FA8-B8027848B20B}" dt="2022-08-23T20:25:11.351" v="6688" actId="20577"/>
        <pc:sldMkLst>
          <pc:docMk/>
          <pc:sldMk cId="2378995590" sldId="2147308118"/>
        </pc:sldMkLst>
        <pc:spChg chg="mod">
          <ac:chgData name="Heslop, Alan" userId="01eff4fa-7cb3-4d5f-91e3-dd98dc9e275e" providerId="ADAL" clId="{C6E910F7-4061-406B-8FA8-B8027848B20B}" dt="2022-08-23T20:25:11.351" v="6688" actId="20577"/>
          <ac:spMkLst>
            <pc:docMk/>
            <pc:sldMk cId="2378995590" sldId="2147308118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14:34:28.228" v="5982" actId="478"/>
          <ac:spMkLst>
            <pc:docMk/>
            <pc:sldMk cId="2378995590" sldId="2147308118"/>
            <ac:spMk id="31" creationId="{5946C03C-EE96-4CF8-AB79-EC2E02AFE655}"/>
          </ac:spMkLst>
        </pc:spChg>
        <pc:spChg chg="mod">
          <ac:chgData name="Heslop, Alan" userId="01eff4fa-7cb3-4d5f-91e3-dd98dc9e275e" providerId="ADAL" clId="{C6E910F7-4061-406B-8FA8-B8027848B20B}" dt="2022-08-23T14:35:02.886" v="5996" actId="404"/>
          <ac:spMkLst>
            <pc:docMk/>
            <pc:sldMk cId="2378995590" sldId="2147308118"/>
            <ac:spMk id="38" creationId="{640BB7B7-F428-4379-957D-4F4B0EE833D2}"/>
          </ac:spMkLst>
        </pc:spChg>
        <pc:spChg chg="mod">
          <ac:chgData name="Heslop, Alan" userId="01eff4fa-7cb3-4d5f-91e3-dd98dc9e275e" providerId="ADAL" clId="{C6E910F7-4061-406B-8FA8-B8027848B20B}" dt="2022-08-23T14:35:06.323" v="6000" actId="404"/>
          <ac:spMkLst>
            <pc:docMk/>
            <pc:sldMk cId="2378995590" sldId="2147308118"/>
            <ac:spMk id="41" creationId="{02DD3D1B-1907-42F6-B939-E7CE815F6146}"/>
          </ac:spMkLst>
        </pc:spChg>
        <pc:spChg chg="mod">
          <ac:chgData name="Heslop, Alan" userId="01eff4fa-7cb3-4d5f-91e3-dd98dc9e275e" providerId="ADAL" clId="{C6E910F7-4061-406B-8FA8-B8027848B20B}" dt="2022-08-23T14:36:06.423" v="6015" actId="1076"/>
          <ac:spMkLst>
            <pc:docMk/>
            <pc:sldMk cId="2378995590" sldId="2147308118"/>
            <ac:spMk id="42" creationId="{62B534A6-269B-4417-B8D9-8CADAE6B4B2C}"/>
          </ac:spMkLst>
        </pc:spChg>
        <pc:spChg chg="del mod">
          <ac:chgData name="Heslop, Alan" userId="01eff4fa-7cb3-4d5f-91e3-dd98dc9e275e" providerId="ADAL" clId="{C6E910F7-4061-406B-8FA8-B8027848B20B}" dt="2022-08-23T14:19:09.760" v="4782" actId="478"/>
          <ac:spMkLst>
            <pc:docMk/>
            <pc:sldMk cId="2378995590" sldId="2147308118"/>
            <ac:spMk id="43" creationId="{E17A5E33-694E-47BC-B0B7-435C07D4AF62}"/>
          </ac:spMkLst>
        </pc:spChg>
        <pc:spChg chg="del mod">
          <ac:chgData name="Heslop, Alan" userId="01eff4fa-7cb3-4d5f-91e3-dd98dc9e275e" providerId="ADAL" clId="{C6E910F7-4061-406B-8FA8-B8027848B20B}" dt="2022-08-23T14:19:06.227" v="4781" actId="478"/>
          <ac:spMkLst>
            <pc:docMk/>
            <pc:sldMk cId="2378995590" sldId="2147308118"/>
            <ac:spMk id="44" creationId="{BADA9BF5-7A2F-4BCA-A6D9-1F0130337F60}"/>
          </ac:spMkLst>
        </pc:spChg>
        <pc:spChg chg="del mod">
          <ac:chgData name="Heslop, Alan" userId="01eff4fa-7cb3-4d5f-91e3-dd98dc9e275e" providerId="ADAL" clId="{C6E910F7-4061-406B-8FA8-B8027848B20B}" dt="2022-08-23T14:33:06.797" v="5949" actId="478"/>
          <ac:spMkLst>
            <pc:docMk/>
            <pc:sldMk cId="2378995590" sldId="2147308118"/>
            <ac:spMk id="45" creationId="{21AD4245-E03E-4FB1-B9BD-E128282FA74D}"/>
          </ac:spMkLst>
        </pc:spChg>
        <pc:spChg chg="del mod">
          <ac:chgData name="Heslop, Alan" userId="01eff4fa-7cb3-4d5f-91e3-dd98dc9e275e" providerId="ADAL" clId="{C6E910F7-4061-406B-8FA8-B8027848B20B}" dt="2022-08-23T14:33:07.895" v="5950" actId="478"/>
          <ac:spMkLst>
            <pc:docMk/>
            <pc:sldMk cId="2378995590" sldId="2147308118"/>
            <ac:spMk id="46" creationId="{F799ACCE-4959-4E6F-A73F-6D0FE4AC3352}"/>
          </ac:spMkLst>
        </pc:spChg>
        <pc:spChg chg="del mod">
          <ac:chgData name="Heslop, Alan" userId="01eff4fa-7cb3-4d5f-91e3-dd98dc9e275e" providerId="ADAL" clId="{C6E910F7-4061-406B-8FA8-B8027848B20B}" dt="2022-08-23T14:14:51.809" v="3998" actId="478"/>
          <ac:spMkLst>
            <pc:docMk/>
            <pc:sldMk cId="2378995590" sldId="2147308118"/>
            <ac:spMk id="50" creationId="{95BF76C4-D302-44D9-8A27-0C92E7E6624C}"/>
          </ac:spMkLst>
        </pc:spChg>
        <pc:spChg chg="del">
          <ac:chgData name="Heslop, Alan" userId="01eff4fa-7cb3-4d5f-91e3-dd98dc9e275e" providerId="ADAL" clId="{C6E910F7-4061-406B-8FA8-B8027848B20B}" dt="2022-08-23T14:07:10.109" v="3464" actId="478"/>
          <ac:spMkLst>
            <pc:docMk/>
            <pc:sldMk cId="2378995590" sldId="2147308118"/>
            <ac:spMk id="51" creationId="{BC1A6DA6-0A70-4D16-A688-6746DD8CE053}"/>
          </ac:spMkLst>
        </pc:spChg>
        <pc:spChg chg="del mod">
          <ac:chgData name="Heslop, Alan" userId="01eff4fa-7cb3-4d5f-91e3-dd98dc9e275e" providerId="ADAL" clId="{C6E910F7-4061-406B-8FA8-B8027848B20B}" dt="2022-08-23T14:17:11.606" v="4373" actId="478"/>
          <ac:spMkLst>
            <pc:docMk/>
            <pc:sldMk cId="2378995590" sldId="2147308118"/>
            <ac:spMk id="53" creationId="{C1ED0302-9A2C-42A5-A0BA-9A93E3D47B4A}"/>
          </ac:spMkLst>
        </pc:spChg>
        <pc:spChg chg="del">
          <ac:chgData name="Heslop, Alan" userId="01eff4fa-7cb3-4d5f-91e3-dd98dc9e275e" providerId="ADAL" clId="{C6E910F7-4061-406B-8FA8-B8027848B20B}" dt="2022-08-23T14:07:08.171" v="3463" actId="478"/>
          <ac:spMkLst>
            <pc:docMk/>
            <pc:sldMk cId="2378995590" sldId="2147308118"/>
            <ac:spMk id="57" creationId="{FD6886C2-2D84-45C6-90B0-BB26241F1AB2}"/>
          </ac:spMkLst>
        </pc:spChg>
        <pc:grpChg chg="del">
          <ac:chgData name="Heslop, Alan" userId="01eff4fa-7cb3-4d5f-91e3-dd98dc9e275e" providerId="ADAL" clId="{C6E910F7-4061-406B-8FA8-B8027848B20B}" dt="2022-08-23T14:36:42.947" v="6024" actId="478"/>
          <ac:grpSpMkLst>
            <pc:docMk/>
            <pc:sldMk cId="2378995590" sldId="2147308118"/>
            <ac:grpSpMk id="37" creationId="{FB6838A8-CFC2-454C-BB0B-093F72245917}"/>
          </ac:grpSpMkLst>
        </pc:grpChg>
        <pc:graphicFrameChg chg="del mod">
          <ac:chgData name="Heslop, Alan" userId="01eff4fa-7cb3-4d5f-91e3-dd98dc9e275e" providerId="ADAL" clId="{C6E910F7-4061-406B-8FA8-B8027848B20B}" dt="2022-08-23T14:17:11.606" v="4373" actId="478"/>
          <ac:graphicFrameMkLst>
            <pc:docMk/>
            <pc:sldMk cId="2378995590" sldId="2147308118"/>
            <ac:graphicFrameMk id="52" creationId="{F8469033-0165-45D4-9FBA-DAB6B208CB13}"/>
          </ac:graphicFrameMkLst>
        </pc:graphicFrameChg>
        <pc:picChg chg="add del mod">
          <ac:chgData name="Heslop, Alan" userId="01eff4fa-7cb3-4d5f-91e3-dd98dc9e275e" providerId="ADAL" clId="{C6E910F7-4061-406B-8FA8-B8027848B20B}" dt="2022-08-23T14:35:12.729" v="6001" actId="478"/>
          <ac:picMkLst>
            <pc:docMk/>
            <pc:sldMk cId="2378995590" sldId="2147308118"/>
            <ac:picMk id="30" creationId="{C7D606FE-0969-4B49-AE54-549A66801A30}"/>
          </ac:picMkLst>
        </pc:picChg>
        <pc:picChg chg="mod">
          <ac:chgData name="Heslop, Alan" userId="01eff4fa-7cb3-4d5f-91e3-dd98dc9e275e" providerId="ADAL" clId="{C6E910F7-4061-406B-8FA8-B8027848B20B}" dt="2022-08-23T14:07:19.022" v="3465" actId="1076"/>
          <ac:picMkLst>
            <pc:docMk/>
            <pc:sldMk cId="2378995590" sldId="2147308118"/>
            <ac:picMk id="47" creationId="{52BC9895-F233-469A-9422-0F3665C30B9B}"/>
          </ac:picMkLst>
        </pc:picChg>
        <pc:picChg chg="mod">
          <ac:chgData name="Heslop, Alan" userId="01eff4fa-7cb3-4d5f-91e3-dd98dc9e275e" providerId="ADAL" clId="{C6E910F7-4061-406B-8FA8-B8027848B20B}" dt="2022-08-23T14:35:56.060" v="6014" actId="1076"/>
          <ac:picMkLst>
            <pc:docMk/>
            <pc:sldMk cId="2378995590" sldId="2147308118"/>
            <ac:picMk id="48" creationId="{847034A6-CFF2-45FC-B06A-38AF820E5E48}"/>
          </ac:picMkLst>
        </pc:picChg>
        <pc:picChg chg="mod">
          <ac:chgData name="Heslop, Alan" userId="01eff4fa-7cb3-4d5f-91e3-dd98dc9e275e" providerId="ADAL" clId="{C6E910F7-4061-406B-8FA8-B8027848B20B}" dt="2022-08-23T14:35:37.030" v="6009" actId="1076"/>
          <ac:picMkLst>
            <pc:docMk/>
            <pc:sldMk cId="2378995590" sldId="2147308118"/>
            <ac:picMk id="49" creationId="{C75CAD51-CD83-4A13-B01C-E446C9A8A6D4}"/>
          </ac:picMkLst>
        </pc:picChg>
        <pc:cxnChg chg="add mod">
          <ac:chgData name="Heslop, Alan" userId="01eff4fa-7cb3-4d5f-91e3-dd98dc9e275e" providerId="ADAL" clId="{C6E910F7-4061-406B-8FA8-B8027848B20B}" dt="2022-08-23T14:35:42.583" v="6011" actId="14100"/>
          <ac:cxnSpMkLst>
            <pc:docMk/>
            <pc:sldMk cId="2378995590" sldId="2147308118"/>
            <ac:cxnSpMk id="26" creationId="{A1EDDDE6-559E-4E8D-82A6-441A5A6234EB}"/>
          </ac:cxnSpMkLst>
        </pc:cxnChg>
        <pc:cxnChg chg="add del mod">
          <ac:chgData name="Heslop, Alan" userId="01eff4fa-7cb3-4d5f-91e3-dd98dc9e275e" providerId="ADAL" clId="{C6E910F7-4061-406B-8FA8-B8027848B20B}" dt="2022-08-23T14:34:30.155" v="5983" actId="478"/>
          <ac:cxnSpMkLst>
            <pc:docMk/>
            <pc:sldMk cId="2378995590" sldId="2147308118"/>
            <ac:cxnSpMk id="27" creationId="{1995250A-69BE-4C48-9822-8B2C99782968}"/>
          </ac:cxnSpMkLst>
        </pc:cxnChg>
        <pc:cxnChg chg="mod">
          <ac:chgData name="Heslop, Alan" userId="01eff4fa-7cb3-4d5f-91e3-dd98dc9e275e" providerId="ADAL" clId="{C6E910F7-4061-406B-8FA8-B8027848B20B}" dt="2022-08-23T14:35:51.766" v="6013" actId="14100"/>
          <ac:cxnSpMkLst>
            <pc:docMk/>
            <pc:sldMk cId="2378995590" sldId="2147308118"/>
            <ac:cxnSpMk id="54" creationId="{EA24F771-DDA5-40AA-B145-21FCFCC66B12}"/>
          </ac:cxnSpMkLst>
        </pc:cxnChg>
        <pc:cxnChg chg="del mod">
          <ac:chgData name="Heslop, Alan" userId="01eff4fa-7cb3-4d5f-91e3-dd98dc9e275e" providerId="ADAL" clId="{C6E910F7-4061-406B-8FA8-B8027848B20B}" dt="2022-08-23T14:07:58.019" v="3469" actId="478"/>
          <ac:cxnSpMkLst>
            <pc:docMk/>
            <pc:sldMk cId="2378995590" sldId="2147308118"/>
            <ac:cxnSpMk id="55" creationId="{1FE53EDC-06D6-4D33-86C7-595D49A664C8}"/>
          </ac:cxnSpMkLst>
        </pc:cxnChg>
      </pc:sldChg>
      <pc:sldChg chg="delSp modSp add mod">
        <pc:chgData name="Heslop, Alan" userId="01eff4fa-7cb3-4d5f-91e3-dd98dc9e275e" providerId="ADAL" clId="{C6E910F7-4061-406B-8FA8-B8027848B20B}" dt="2022-08-23T20:25:20.204" v="6709" actId="20577"/>
        <pc:sldMkLst>
          <pc:docMk/>
          <pc:sldMk cId="2227594919" sldId="2147308119"/>
        </pc:sldMkLst>
        <pc:spChg chg="mod">
          <ac:chgData name="Heslop, Alan" userId="01eff4fa-7cb3-4d5f-91e3-dd98dc9e275e" providerId="ADAL" clId="{C6E910F7-4061-406B-8FA8-B8027848B20B}" dt="2022-08-23T20:25:20.204" v="6709" actId="20577"/>
          <ac:spMkLst>
            <pc:docMk/>
            <pc:sldMk cId="2227594919" sldId="2147308119"/>
            <ac:spMk id="2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14:36:36.843" v="6022" actId="1076"/>
          <ac:spMkLst>
            <pc:docMk/>
            <pc:sldMk cId="2227594919" sldId="2147308119"/>
            <ac:spMk id="31" creationId="{5946C03C-EE96-4CF8-AB79-EC2E02AFE655}"/>
          </ac:spMkLst>
        </pc:spChg>
        <pc:spChg chg="del">
          <ac:chgData name="Heslop, Alan" userId="01eff4fa-7cb3-4d5f-91e3-dd98dc9e275e" providerId="ADAL" clId="{C6E910F7-4061-406B-8FA8-B8027848B20B}" dt="2022-08-23T14:36:19.254" v="6016" actId="478"/>
          <ac:spMkLst>
            <pc:docMk/>
            <pc:sldMk cId="2227594919" sldId="2147308119"/>
            <ac:spMk id="35" creationId="{E6DD9FF7-7CE5-433A-9E15-E3FC73687CCF}"/>
          </ac:spMkLst>
        </pc:spChg>
        <pc:spChg chg="del">
          <ac:chgData name="Heslop, Alan" userId="01eff4fa-7cb3-4d5f-91e3-dd98dc9e275e" providerId="ADAL" clId="{C6E910F7-4061-406B-8FA8-B8027848B20B}" dt="2022-08-23T14:36:19.254" v="6016" actId="478"/>
          <ac:spMkLst>
            <pc:docMk/>
            <pc:sldMk cId="2227594919" sldId="2147308119"/>
            <ac:spMk id="38" creationId="{640BB7B7-F428-4379-957D-4F4B0EE833D2}"/>
          </ac:spMkLst>
        </pc:spChg>
        <pc:spChg chg="del">
          <ac:chgData name="Heslop, Alan" userId="01eff4fa-7cb3-4d5f-91e3-dd98dc9e275e" providerId="ADAL" clId="{C6E910F7-4061-406B-8FA8-B8027848B20B}" dt="2022-08-23T14:36:19.254" v="6016" actId="478"/>
          <ac:spMkLst>
            <pc:docMk/>
            <pc:sldMk cId="2227594919" sldId="2147308119"/>
            <ac:spMk id="41" creationId="{02DD3D1B-1907-42F6-B939-E7CE815F6146}"/>
          </ac:spMkLst>
        </pc:spChg>
        <pc:spChg chg="del">
          <ac:chgData name="Heslop, Alan" userId="01eff4fa-7cb3-4d5f-91e3-dd98dc9e275e" providerId="ADAL" clId="{C6E910F7-4061-406B-8FA8-B8027848B20B}" dt="2022-08-23T14:36:19.254" v="6016" actId="478"/>
          <ac:spMkLst>
            <pc:docMk/>
            <pc:sldMk cId="2227594919" sldId="2147308119"/>
            <ac:spMk id="42" creationId="{62B534A6-269B-4417-B8D9-8CADAE6B4B2C}"/>
          </ac:spMkLst>
        </pc:spChg>
        <pc:grpChg chg="del">
          <ac:chgData name="Heslop, Alan" userId="01eff4fa-7cb3-4d5f-91e3-dd98dc9e275e" providerId="ADAL" clId="{C6E910F7-4061-406B-8FA8-B8027848B20B}" dt="2022-08-23T14:36:41.263" v="6023" actId="478"/>
          <ac:grpSpMkLst>
            <pc:docMk/>
            <pc:sldMk cId="2227594919" sldId="2147308119"/>
            <ac:grpSpMk id="37" creationId="{FB6838A8-CFC2-454C-BB0B-093F72245917}"/>
          </ac:grpSpMkLst>
        </pc:grpChg>
        <pc:picChg chg="mod">
          <ac:chgData name="Heslop, Alan" userId="01eff4fa-7cb3-4d5f-91e3-dd98dc9e275e" providerId="ADAL" clId="{C6E910F7-4061-406B-8FA8-B8027848B20B}" dt="2022-08-23T14:36:34.306" v="6021" actId="1076"/>
          <ac:picMkLst>
            <pc:docMk/>
            <pc:sldMk cId="2227594919" sldId="2147308119"/>
            <ac:picMk id="30" creationId="{C7D606FE-0969-4B49-AE54-549A66801A30}"/>
          </ac:picMkLst>
        </pc:picChg>
        <pc:picChg chg="del">
          <ac:chgData name="Heslop, Alan" userId="01eff4fa-7cb3-4d5f-91e3-dd98dc9e275e" providerId="ADAL" clId="{C6E910F7-4061-406B-8FA8-B8027848B20B}" dt="2022-08-23T14:36:19.254" v="6016" actId="478"/>
          <ac:picMkLst>
            <pc:docMk/>
            <pc:sldMk cId="2227594919" sldId="2147308119"/>
            <ac:picMk id="47" creationId="{52BC9895-F233-469A-9422-0F3665C30B9B}"/>
          </ac:picMkLst>
        </pc:picChg>
        <pc:picChg chg="del">
          <ac:chgData name="Heslop, Alan" userId="01eff4fa-7cb3-4d5f-91e3-dd98dc9e275e" providerId="ADAL" clId="{C6E910F7-4061-406B-8FA8-B8027848B20B}" dt="2022-08-23T14:36:19.254" v="6016" actId="478"/>
          <ac:picMkLst>
            <pc:docMk/>
            <pc:sldMk cId="2227594919" sldId="2147308119"/>
            <ac:picMk id="48" creationId="{847034A6-CFF2-45FC-B06A-38AF820E5E48}"/>
          </ac:picMkLst>
        </pc:picChg>
        <pc:picChg chg="del">
          <ac:chgData name="Heslop, Alan" userId="01eff4fa-7cb3-4d5f-91e3-dd98dc9e275e" providerId="ADAL" clId="{C6E910F7-4061-406B-8FA8-B8027848B20B}" dt="2022-08-23T14:36:19.254" v="6016" actId="478"/>
          <ac:picMkLst>
            <pc:docMk/>
            <pc:sldMk cId="2227594919" sldId="2147308119"/>
            <ac:picMk id="49" creationId="{C75CAD51-CD83-4A13-B01C-E446C9A8A6D4}"/>
          </ac:picMkLst>
        </pc:picChg>
        <pc:cxnChg chg="del">
          <ac:chgData name="Heslop, Alan" userId="01eff4fa-7cb3-4d5f-91e3-dd98dc9e275e" providerId="ADAL" clId="{C6E910F7-4061-406B-8FA8-B8027848B20B}" dt="2022-08-23T14:36:19.254" v="6016" actId="478"/>
          <ac:cxnSpMkLst>
            <pc:docMk/>
            <pc:sldMk cId="2227594919" sldId="2147308119"/>
            <ac:cxnSpMk id="26" creationId="{A1EDDDE6-559E-4E8D-82A6-441A5A6234EB}"/>
          </ac:cxnSpMkLst>
        </pc:cxnChg>
        <pc:cxnChg chg="del">
          <ac:chgData name="Heslop, Alan" userId="01eff4fa-7cb3-4d5f-91e3-dd98dc9e275e" providerId="ADAL" clId="{C6E910F7-4061-406B-8FA8-B8027848B20B}" dt="2022-08-23T14:36:19.254" v="6016" actId="478"/>
          <ac:cxnSpMkLst>
            <pc:docMk/>
            <pc:sldMk cId="2227594919" sldId="2147308119"/>
            <ac:cxnSpMk id="27" creationId="{1995250A-69BE-4C48-9822-8B2C99782968}"/>
          </ac:cxnSpMkLst>
        </pc:cxnChg>
        <pc:cxnChg chg="del">
          <ac:chgData name="Heslop, Alan" userId="01eff4fa-7cb3-4d5f-91e3-dd98dc9e275e" providerId="ADAL" clId="{C6E910F7-4061-406B-8FA8-B8027848B20B}" dt="2022-08-23T14:36:19.254" v="6016" actId="478"/>
          <ac:cxnSpMkLst>
            <pc:docMk/>
            <pc:sldMk cId="2227594919" sldId="2147308119"/>
            <ac:cxnSpMk id="54" creationId="{EA24F771-DDA5-40AA-B145-21FCFCC66B12}"/>
          </ac:cxnSpMkLst>
        </pc:cxnChg>
      </pc:sldChg>
      <pc:sldChg chg="new del">
        <pc:chgData name="Heslop, Alan" userId="01eff4fa-7cb3-4d5f-91e3-dd98dc9e275e" providerId="ADAL" clId="{C6E910F7-4061-406B-8FA8-B8027848B20B}" dt="2022-08-23T14:39:35.046" v="6088" actId="47"/>
        <pc:sldMkLst>
          <pc:docMk/>
          <pc:sldMk cId="430259558" sldId="2147308120"/>
        </pc:sldMkLst>
      </pc:sldChg>
      <pc:sldChg chg="add del">
        <pc:chgData name="Heslop, Alan" userId="01eff4fa-7cb3-4d5f-91e3-dd98dc9e275e" providerId="ADAL" clId="{C6E910F7-4061-406B-8FA8-B8027848B20B}" dt="2022-08-23T14:39:24.941" v="6085"/>
        <pc:sldMkLst>
          <pc:docMk/>
          <pc:sldMk cId="2465797059" sldId="2147308120"/>
        </pc:sldMkLst>
      </pc:sldChg>
      <pc:sldChg chg="modSp add mod">
        <pc:chgData name="Heslop, Alan" userId="01eff4fa-7cb3-4d5f-91e3-dd98dc9e275e" providerId="ADAL" clId="{C6E910F7-4061-406B-8FA8-B8027848B20B}" dt="2022-08-23T14:39:38.852" v="6089" actId="20577"/>
        <pc:sldMkLst>
          <pc:docMk/>
          <pc:sldMk cId="2465797059" sldId="2147308121"/>
        </pc:sldMkLst>
        <pc:spChg chg="mod">
          <ac:chgData name="Heslop, Alan" userId="01eff4fa-7cb3-4d5f-91e3-dd98dc9e275e" providerId="ADAL" clId="{C6E910F7-4061-406B-8FA8-B8027848B20B}" dt="2022-08-23T14:39:38.852" v="6089" actId="20577"/>
          <ac:spMkLst>
            <pc:docMk/>
            <pc:sldMk cId="2465797059" sldId="2147308121"/>
            <ac:spMk id="5" creationId="{00000000-0000-0000-0000-000000000000}"/>
          </ac:spMkLst>
        </pc:spChg>
      </pc:sldChg>
      <pc:sldChg chg="addSp delSp modSp add mod">
        <pc:chgData name="Heslop, Alan" userId="01eff4fa-7cb3-4d5f-91e3-dd98dc9e275e" providerId="ADAL" clId="{C6E910F7-4061-406B-8FA8-B8027848B20B}" dt="2022-08-23T15:07:26.704" v="6678" actId="14100"/>
        <pc:sldMkLst>
          <pc:docMk/>
          <pc:sldMk cId="1890790726" sldId="2147308122"/>
        </pc:sldMkLst>
        <pc:spChg chg="mod">
          <ac:chgData name="Heslop, Alan" userId="01eff4fa-7cb3-4d5f-91e3-dd98dc9e275e" providerId="ADAL" clId="{C6E910F7-4061-406B-8FA8-B8027848B20B}" dt="2022-08-23T14:46:11.800" v="6200" actId="20577"/>
          <ac:spMkLst>
            <pc:docMk/>
            <pc:sldMk cId="1890790726" sldId="2147308122"/>
            <ac:spMk id="2" creationId="{00000000-0000-0000-0000-000000000000}"/>
          </ac:spMkLst>
        </pc:spChg>
        <pc:spChg chg="add del mod">
          <ac:chgData name="Heslop, Alan" userId="01eff4fa-7cb3-4d5f-91e3-dd98dc9e275e" providerId="ADAL" clId="{C6E910F7-4061-406B-8FA8-B8027848B20B}" dt="2022-08-23T14:49:43.948" v="6509" actId="478"/>
          <ac:spMkLst>
            <pc:docMk/>
            <pc:sldMk cId="1890790726" sldId="2147308122"/>
            <ac:spMk id="4" creationId="{9695DAD1-882D-48C6-BF4F-708C76552936}"/>
          </ac:spMkLst>
        </pc:spChg>
        <pc:spChg chg="add mod">
          <ac:chgData name="Heslop, Alan" userId="01eff4fa-7cb3-4d5f-91e3-dd98dc9e275e" providerId="ADAL" clId="{C6E910F7-4061-406B-8FA8-B8027848B20B}" dt="2022-08-23T15:02:11.678" v="6575" actId="20577"/>
          <ac:spMkLst>
            <pc:docMk/>
            <pc:sldMk cId="1890790726" sldId="2147308122"/>
            <ac:spMk id="5" creationId="{0E73A19F-0B7B-4D4F-A375-CE5BE8EAC836}"/>
          </ac:spMkLst>
        </pc:spChg>
        <pc:spChg chg="del">
          <ac:chgData name="Heslop, Alan" userId="01eff4fa-7cb3-4d5f-91e3-dd98dc9e275e" providerId="ADAL" clId="{C6E910F7-4061-406B-8FA8-B8027848B20B}" dt="2022-08-23T14:46:22.133" v="6202" actId="478"/>
          <ac:spMkLst>
            <pc:docMk/>
            <pc:sldMk cId="1890790726" sldId="2147308122"/>
            <ac:spMk id="7" creationId="{2D26A11C-A0F3-43CB-AB84-72AAAFAFA844}"/>
          </ac:spMkLst>
        </pc:spChg>
        <pc:spChg chg="mod">
          <ac:chgData name="Heslop, Alan" userId="01eff4fa-7cb3-4d5f-91e3-dd98dc9e275e" providerId="ADAL" clId="{C6E910F7-4061-406B-8FA8-B8027848B20B}" dt="2022-08-23T14:54:20.131" v="6516" actId="20577"/>
          <ac:spMkLst>
            <pc:docMk/>
            <pc:sldMk cId="1890790726" sldId="2147308122"/>
            <ac:spMk id="8" creationId="{7F7C6BED-29A2-4DC3-91A6-813562656FBA}"/>
          </ac:spMkLst>
        </pc:spChg>
        <pc:graphicFrameChg chg="add del mod">
          <ac:chgData name="Heslop, Alan" userId="01eff4fa-7cb3-4d5f-91e3-dd98dc9e275e" providerId="ADAL" clId="{C6E910F7-4061-406B-8FA8-B8027848B20B}" dt="2022-08-23T14:56:11.029" v="6518"/>
          <ac:graphicFrameMkLst>
            <pc:docMk/>
            <pc:sldMk cId="1890790726" sldId="2147308122"/>
            <ac:graphicFrameMk id="9" creationId="{44F36C05-6146-4793-BBB8-E3DD67A8A1A7}"/>
          </ac:graphicFrameMkLst>
        </pc:graphicFrameChg>
        <pc:graphicFrameChg chg="add del mod">
          <ac:chgData name="Heslop, Alan" userId="01eff4fa-7cb3-4d5f-91e3-dd98dc9e275e" providerId="ADAL" clId="{C6E910F7-4061-406B-8FA8-B8027848B20B}" dt="2022-08-23T15:07:26.704" v="6678" actId="14100"/>
          <ac:graphicFrameMkLst>
            <pc:docMk/>
            <pc:sldMk cId="1890790726" sldId="2147308122"/>
            <ac:graphicFrameMk id="10" creationId="{A5FA02EB-A1D1-48A2-AC7B-9A012BC36D00}"/>
          </ac:graphicFrameMkLst>
        </pc:graphicFrameChg>
        <pc:graphicFrameChg chg="add del mod">
          <ac:chgData name="Heslop, Alan" userId="01eff4fa-7cb3-4d5f-91e3-dd98dc9e275e" providerId="ADAL" clId="{C6E910F7-4061-406B-8FA8-B8027848B20B}" dt="2022-08-23T15:03:03.043" v="6583"/>
          <ac:graphicFrameMkLst>
            <pc:docMk/>
            <pc:sldMk cId="1890790726" sldId="2147308122"/>
            <ac:graphicFrameMk id="11" creationId="{490A3018-E1AA-4525-96C6-B1811E026B97}"/>
          </ac:graphicFrameMkLst>
        </pc:graphicFrameChg>
        <pc:graphicFrameChg chg="add del mod">
          <ac:chgData name="Heslop, Alan" userId="01eff4fa-7cb3-4d5f-91e3-dd98dc9e275e" providerId="ADAL" clId="{C6E910F7-4061-406B-8FA8-B8027848B20B}" dt="2022-08-23T15:03:15.256" v="6585"/>
          <ac:graphicFrameMkLst>
            <pc:docMk/>
            <pc:sldMk cId="1890790726" sldId="2147308122"/>
            <ac:graphicFrameMk id="12" creationId="{CB658872-1C06-4DD4-A333-2700F5315ED6}"/>
          </ac:graphicFrameMkLst>
        </pc:graphicFrameChg>
      </pc:sldChg>
      <pc:sldChg chg="new del">
        <pc:chgData name="Heslop, Alan" userId="01eff4fa-7cb3-4d5f-91e3-dd98dc9e275e" providerId="ADAL" clId="{C6E910F7-4061-406B-8FA8-B8027848B20B}" dt="2022-08-23T15:01:27.105" v="6541" actId="680"/>
        <pc:sldMkLst>
          <pc:docMk/>
          <pc:sldMk cId="1406547718" sldId="2147308123"/>
        </pc:sldMkLst>
      </pc:sldChg>
      <pc:sldChg chg="addSp delSp modSp add mod">
        <pc:chgData name="Heslop, Alan" userId="01eff4fa-7cb3-4d5f-91e3-dd98dc9e275e" providerId="ADAL" clId="{C6E910F7-4061-406B-8FA8-B8027848B20B}" dt="2022-08-23T21:26:36.219" v="8657" actId="14100"/>
        <pc:sldMkLst>
          <pc:docMk/>
          <pc:sldMk cId="4236983972" sldId="2147308123"/>
        </pc:sldMkLst>
        <pc:spChg chg="add del mod">
          <ac:chgData name="Heslop, Alan" userId="01eff4fa-7cb3-4d5f-91e3-dd98dc9e275e" providerId="ADAL" clId="{C6E910F7-4061-406B-8FA8-B8027848B20B}" dt="2022-08-23T20:39:25.695" v="6711" actId="478"/>
          <ac:spMkLst>
            <pc:docMk/>
            <pc:sldMk cId="4236983972" sldId="2147308123"/>
            <ac:spMk id="4" creationId="{B22A65A5-5105-49B8-BB90-16E042576730}"/>
          </ac:spMkLst>
        </pc:spChg>
        <pc:spChg chg="del">
          <ac:chgData name="Heslop, Alan" userId="01eff4fa-7cb3-4d5f-91e3-dd98dc9e275e" providerId="ADAL" clId="{C6E910F7-4061-406B-8FA8-B8027848B20B}" dt="2022-08-23T20:39:24.328" v="6710" actId="478"/>
          <ac:spMkLst>
            <pc:docMk/>
            <pc:sldMk cId="4236983972" sldId="2147308123"/>
            <ac:spMk id="5" creationId="{0E73A19F-0B7B-4D4F-A375-CE5BE8EAC836}"/>
          </ac:spMkLst>
        </pc:spChg>
        <pc:spChg chg="add mod">
          <ac:chgData name="Heslop, Alan" userId="01eff4fa-7cb3-4d5f-91e3-dd98dc9e275e" providerId="ADAL" clId="{C6E910F7-4061-406B-8FA8-B8027848B20B}" dt="2022-08-23T20:47:40.266" v="7171" actId="1076"/>
          <ac:spMkLst>
            <pc:docMk/>
            <pc:sldMk cId="4236983972" sldId="2147308123"/>
            <ac:spMk id="9" creationId="{7158E4AB-E97C-4F0D-8663-A7388419241C}"/>
          </ac:spMkLst>
        </pc:spChg>
        <pc:spChg chg="add mod">
          <ac:chgData name="Heslop, Alan" userId="01eff4fa-7cb3-4d5f-91e3-dd98dc9e275e" providerId="ADAL" clId="{C6E910F7-4061-406B-8FA8-B8027848B20B}" dt="2022-08-23T20:47:43.369" v="7172" actId="1076"/>
          <ac:spMkLst>
            <pc:docMk/>
            <pc:sldMk cId="4236983972" sldId="2147308123"/>
            <ac:spMk id="11" creationId="{5AF2BBDD-E7E8-48FD-8003-8977C67494F0}"/>
          </ac:spMkLst>
        </pc:spChg>
        <pc:spChg chg="add mod">
          <ac:chgData name="Heslop, Alan" userId="01eff4fa-7cb3-4d5f-91e3-dd98dc9e275e" providerId="ADAL" clId="{C6E910F7-4061-406B-8FA8-B8027848B20B}" dt="2022-08-23T20:49:02.533" v="7334" actId="5793"/>
          <ac:spMkLst>
            <pc:docMk/>
            <pc:sldMk cId="4236983972" sldId="2147308123"/>
            <ac:spMk id="15" creationId="{F41A4851-435F-4CA4-B873-23C88712ADB4}"/>
          </ac:spMkLst>
        </pc:spChg>
        <pc:spChg chg="add mod">
          <ac:chgData name="Heslop, Alan" userId="01eff4fa-7cb3-4d5f-91e3-dd98dc9e275e" providerId="ADAL" clId="{C6E910F7-4061-406B-8FA8-B8027848B20B}" dt="2022-08-23T21:26:31.920" v="8655" actId="113"/>
          <ac:spMkLst>
            <pc:docMk/>
            <pc:sldMk cId="4236983972" sldId="2147308123"/>
            <ac:spMk id="18" creationId="{B68DE096-DDA9-4652-833E-A9937D477E0E}"/>
          </ac:spMkLst>
        </pc:spChg>
        <pc:graphicFrameChg chg="del mod">
          <ac:chgData name="Heslop, Alan" userId="01eff4fa-7cb3-4d5f-91e3-dd98dc9e275e" providerId="ADAL" clId="{C6E910F7-4061-406B-8FA8-B8027848B20B}" dt="2022-08-23T20:52:35.624" v="7346" actId="478"/>
          <ac:graphicFrameMkLst>
            <pc:docMk/>
            <pc:sldMk cId="4236983972" sldId="2147308123"/>
            <ac:graphicFrameMk id="10" creationId="{A5FA02EB-A1D1-48A2-AC7B-9A012BC36D00}"/>
          </ac:graphicFrameMkLst>
        </pc:graphicFrameChg>
        <pc:picChg chg="add del mod">
          <ac:chgData name="Heslop, Alan" userId="01eff4fa-7cb3-4d5f-91e3-dd98dc9e275e" providerId="ADAL" clId="{C6E910F7-4061-406B-8FA8-B8027848B20B}" dt="2022-08-23T21:15:01.183" v="7507" actId="478"/>
          <ac:picMkLst>
            <pc:docMk/>
            <pc:sldMk cId="4236983972" sldId="2147308123"/>
            <ac:picMk id="2050" creationId="{1889AE26-B3B8-49E1-8938-67E8AD1DF213}"/>
          </ac:picMkLst>
        </pc:picChg>
        <pc:picChg chg="add mod">
          <ac:chgData name="Heslop, Alan" userId="01eff4fa-7cb3-4d5f-91e3-dd98dc9e275e" providerId="ADAL" clId="{C6E910F7-4061-406B-8FA8-B8027848B20B}" dt="2022-08-23T21:26:36.219" v="8657" actId="14100"/>
          <ac:picMkLst>
            <pc:docMk/>
            <pc:sldMk cId="4236983972" sldId="2147308123"/>
            <ac:picMk id="2052" creationId="{36898890-D226-4BDB-8998-7710CC533AC5}"/>
          </ac:picMkLst>
        </pc:picChg>
        <pc:cxnChg chg="add del mod">
          <ac:chgData name="Heslop, Alan" userId="01eff4fa-7cb3-4d5f-91e3-dd98dc9e275e" providerId="ADAL" clId="{C6E910F7-4061-406B-8FA8-B8027848B20B}" dt="2022-08-23T20:52:19.238" v="7339" actId="14100"/>
          <ac:cxnSpMkLst>
            <pc:docMk/>
            <pc:sldMk cId="4236983972" sldId="2147308123"/>
            <ac:cxnSpMk id="13" creationId="{2D94BF95-F8AF-4D1A-A288-5F54A0C470D3}"/>
          </ac:cxnSpMkLst>
        </pc:cxnChg>
      </pc:sldChg>
      <pc:sldChg chg="addSp delSp modSp add mod">
        <pc:chgData name="Heslop, Alan" userId="01eff4fa-7cb3-4d5f-91e3-dd98dc9e275e" providerId="ADAL" clId="{C6E910F7-4061-406B-8FA8-B8027848B20B}" dt="2022-08-23T21:45:33.487" v="9414" actId="1076"/>
        <pc:sldMkLst>
          <pc:docMk/>
          <pc:sldMk cId="2122473080" sldId="2147308124"/>
        </pc:sldMkLst>
        <pc:spChg chg="mod">
          <ac:chgData name="Heslop, Alan" userId="01eff4fa-7cb3-4d5f-91e3-dd98dc9e275e" providerId="ADAL" clId="{C6E910F7-4061-406B-8FA8-B8027848B20B}" dt="2022-08-23T21:28:40.559" v="8679" actId="1076"/>
          <ac:spMkLst>
            <pc:docMk/>
            <pc:sldMk cId="2122473080" sldId="2147308124"/>
            <ac:spMk id="9" creationId="{7158E4AB-E97C-4F0D-8663-A7388419241C}"/>
          </ac:spMkLst>
        </pc:spChg>
        <pc:spChg chg="add mod">
          <ac:chgData name="Heslop, Alan" userId="01eff4fa-7cb3-4d5f-91e3-dd98dc9e275e" providerId="ADAL" clId="{C6E910F7-4061-406B-8FA8-B8027848B20B}" dt="2022-08-23T21:44:30.687" v="9402" actId="20577"/>
          <ac:spMkLst>
            <pc:docMk/>
            <pc:sldMk cId="2122473080" sldId="2147308124"/>
            <ac:spMk id="10" creationId="{5A4F964D-59E3-41BE-B5D6-6510C56531C8}"/>
          </ac:spMkLst>
        </pc:spChg>
        <pc:spChg chg="add mod">
          <ac:chgData name="Heslop, Alan" userId="01eff4fa-7cb3-4d5f-91e3-dd98dc9e275e" providerId="ADAL" clId="{C6E910F7-4061-406B-8FA8-B8027848B20B}" dt="2022-08-23T21:45:26.457" v="9412" actId="313"/>
          <ac:spMkLst>
            <pc:docMk/>
            <pc:sldMk cId="2122473080" sldId="2147308124"/>
            <ac:spMk id="12" creationId="{FE783616-8B2E-4071-8392-68A76ABBFFB6}"/>
          </ac:spMkLst>
        </pc:spChg>
        <pc:spChg chg="mod">
          <ac:chgData name="Heslop, Alan" userId="01eff4fa-7cb3-4d5f-91e3-dd98dc9e275e" providerId="ADAL" clId="{C6E910F7-4061-406B-8FA8-B8027848B20B}" dt="2022-08-23T21:45:30.661" v="9413" actId="1076"/>
          <ac:spMkLst>
            <pc:docMk/>
            <pc:sldMk cId="2122473080" sldId="2147308124"/>
            <ac:spMk id="15" creationId="{F41A4851-435F-4CA4-B873-23C88712ADB4}"/>
          </ac:spMkLst>
        </pc:spChg>
        <pc:spChg chg="mod">
          <ac:chgData name="Heslop, Alan" userId="01eff4fa-7cb3-4d5f-91e3-dd98dc9e275e" providerId="ADAL" clId="{C6E910F7-4061-406B-8FA8-B8027848B20B}" dt="2022-08-23T21:45:33.487" v="9414" actId="1076"/>
          <ac:spMkLst>
            <pc:docMk/>
            <pc:sldMk cId="2122473080" sldId="2147308124"/>
            <ac:spMk id="18" creationId="{B68DE096-DDA9-4652-833E-A9937D477E0E}"/>
          </ac:spMkLst>
        </pc:spChg>
        <pc:picChg chg="del">
          <ac:chgData name="Heslop, Alan" userId="01eff4fa-7cb3-4d5f-91e3-dd98dc9e275e" providerId="ADAL" clId="{C6E910F7-4061-406B-8FA8-B8027848B20B}" dt="2022-08-23T21:30:46.465" v="8680" actId="478"/>
          <ac:picMkLst>
            <pc:docMk/>
            <pc:sldMk cId="2122473080" sldId="2147308124"/>
            <ac:picMk id="2052" creationId="{36898890-D226-4BDB-8998-7710CC533AC5}"/>
          </ac:picMkLst>
        </pc:picChg>
        <pc:cxnChg chg="mod">
          <ac:chgData name="Heslop, Alan" userId="01eff4fa-7cb3-4d5f-91e3-dd98dc9e275e" providerId="ADAL" clId="{C6E910F7-4061-406B-8FA8-B8027848B20B}" dt="2022-08-23T21:45:24.638" v="9411" actId="14100"/>
          <ac:cxnSpMkLst>
            <pc:docMk/>
            <pc:sldMk cId="2122473080" sldId="2147308124"/>
            <ac:cxnSpMk id="13" creationId="{2D94BF95-F8AF-4D1A-A288-5F54A0C470D3}"/>
          </ac:cxnSpMkLst>
        </pc:cxnChg>
      </pc:sldChg>
      <pc:sldChg chg="addSp delSp modSp add mod">
        <pc:chgData name="Heslop, Alan" userId="01eff4fa-7cb3-4d5f-91e3-dd98dc9e275e" providerId="ADAL" clId="{C6E910F7-4061-406B-8FA8-B8027848B20B}" dt="2022-08-23T22:02:15.319" v="10432" actId="1076"/>
        <pc:sldMkLst>
          <pc:docMk/>
          <pc:sldMk cId="2183187177" sldId="2147308125"/>
        </pc:sldMkLst>
        <pc:spChg chg="add mod">
          <ac:chgData name="Heslop, Alan" userId="01eff4fa-7cb3-4d5f-91e3-dd98dc9e275e" providerId="ADAL" clId="{C6E910F7-4061-406B-8FA8-B8027848B20B}" dt="2022-08-23T21:59:07.752" v="9881" actId="1076"/>
          <ac:spMkLst>
            <pc:docMk/>
            <pc:sldMk cId="2183187177" sldId="2147308125"/>
            <ac:spMk id="5" creationId="{B5CB1129-6F5D-48D6-A4CB-B0839C9DA6FD}"/>
          </ac:spMkLst>
        </pc:spChg>
        <pc:spChg chg="mod">
          <ac:chgData name="Heslop, Alan" userId="01eff4fa-7cb3-4d5f-91e3-dd98dc9e275e" providerId="ADAL" clId="{C6E910F7-4061-406B-8FA8-B8027848B20B}" dt="2022-08-23T22:02:15.319" v="10432" actId="1076"/>
          <ac:spMkLst>
            <pc:docMk/>
            <pc:sldMk cId="2183187177" sldId="2147308125"/>
            <ac:spMk id="11" creationId="{00000000-0000-0000-0000-000000000000}"/>
          </ac:spMkLst>
        </pc:spChg>
        <pc:picChg chg="del">
          <ac:chgData name="Heslop, Alan" userId="01eff4fa-7cb3-4d5f-91e3-dd98dc9e275e" providerId="ADAL" clId="{C6E910F7-4061-406B-8FA8-B8027848B20B}" dt="2022-08-23T22:02:07.110" v="10429" actId="478"/>
          <ac:picMkLst>
            <pc:docMk/>
            <pc:sldMk cId="2183187177" sldId="2147308125"/>
            <ac:picMk id="4" creationId="{8CFC298E-F7FD-4D5C-8919-5A2541E1BB7B}"/>
          </ac:picMkLst>
        </pc:picChg>
      </pc:sldChg>
      <pc:sldChg chg="modSp add mod">
        <pc:chgData name="Heslop, Alan" userId="01eff4fa-7cb3-4d5f-91e3-dd98dc9e275e" providerId="ADAL" clId="{C6E910F7-4061-406B-8FA8-B8027848B20B}" dt="2022-08-23T22:07:32.099" v="10571" actId="20577"/>
        <pc:sldMkLst>
          <pc:docMk/>
          <pc:sldMk cId="2266690154" sldId="2147308126"/>
        </pc:sldMkLst>
        <pc:spChg chg="mod">
          <ac:chgData name="Heslop, Alan" userId="01eff4fa-7cb3-4d5f-91e3-dd98dc9e275e" providerId="ADAL" clId="{C6E910F7-4061-406B-8FA8-B8027848B20B}" dt="2022-08-23T22:06:21.519" v="10467" actId="20577"/>
          <ac:spMkLst>
            <pc:docMk/>
            <pc:sldMk cId="2266690154" sldId="2147308126"/>
            <ac:spMk id="5" creationId="{00000000-0000-0000-0000-000000000000}"/>
          </ac:spMkLst>
        </pc:spChg>
        <pc:spChg chg="mod">
          <ac:chgData name="Heslop, Alan" userId="01eff4fa-7cb3-4d5f-91e3-dd98dc9e275e" providerId="ADAL" clId="{C6E910F7-4061-406B-8FA8-B8027848B20B}" dt="2022-08-23T22:07:32.099" v="10571" actId="20577"/>
          <ac:spMkLst>
            <pc:docMk/>
            <pc:sldMk cId="2266690154" sldId="2147308126"/>
            <ac:spMk id="10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dirty="0"/>
              <a:t>Priority</a:t>
            </a:r>
            <a:r>
              <a:rPr lang="en-GB" baseline="0" dirty="0"/>
              <a:t> of research to be carried out</a:t>
            </a:r>
            <a:endParaRPr lang="en-GB" dirty="0"/>
          </a:p>
        </c:rich>
      </c:tx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Category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128-4F98-AEB6-7E37A0F421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D128-4F98-AEB6-7E37A0F421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D128-4F98-AEB6-7E37A0F421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D128-4F98-AEB6-7E37A0F421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128-4F98-AEB6-7E37A0F42128}"/>
              </c:ext>
            </c:extLst>
          </c:dPt>
          <c:dPt>
            <c:idx val="5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D-D128-4F98-AEB6-7E37A0F42128}"/>
              </c:ext>
            </c:extLst>
          </c:dPt>
          <c:dPt>
            <c:idx val="6"/>
            <c:bubble3D val="0"/>
            <c:spPr>
              <a:solidFill>
                <a:srgbClr val="330072"/>
              </a:solidFill>
            </c:spPr>
            <c:extLst>
              <c:ext xmlns:c16="http://schemas.microsoft.com/office/drawing/2014/chart" uri="{C3380CC4-5D6E-409C-BE32-E72D297353CC}">
                <c16:uniqueId val="{0000000F-D128-4F98-AEB6-7E37A0F42128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128-4F98-AEB6-7E37A0F42128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28-4F98-AEB6-7E37A0F4212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rgbClr val="63666F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128-4F98-AEB6-7E37A0F421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Current failures</c:v>
                </c:pt>
                <c:pt idx="1">
                  <c:v>Comparrison of langauges</c:v>
                </c:pt>
                <c:pt idx="2">
                  <c:v>Cloud hosted DB's</c:v>
                </c:pt>
                <c:pt idx="3">
                  <c:v>Covid-19 Onboarding</c:v>
                </c:pt>
                <c:pt idx="4">
                  <c:v>Github Commit/Testing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0.1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10-D128-4F98-AEB6-7E37A0F421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8/23/2022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2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3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F78372-D871-44A0-B3CE-84DD3DA566E6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August 23,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B29536-11B1-41F6-8B0C-95FCF6E49C42}"/>
              </a:ext>
            </a:extLst>
          </p:cNvPr>
          <p:cNvSpPr txBox="1"/>
          <p:nvPr userDrawn="1"/>
        </p:nvSpPr>
        <p:spPr>
          <a:xfrm>
            <a:off x="4709160" y="7868126"/>
            <a:ext cx="2354579" cy="215444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23,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23,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7F839C-B432-42E8-BC14-49AE5CA9CA9D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23,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23,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671584F-2B72-4027-8C9B-C0C549CFE449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23,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23,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0B9758-6302-4643-BACF-E22F4F88C021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23,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7542C4D-9432-45CA-AEF7-9082D9A2D271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472F9E-F78B-4072-A14D-9405FB330994}"/>
              </a:ext>
            </a:extLst>
          </p:cNvPr>
          <p:cNvSpPr txBox="1"/>
          <p:nvPr userDrawn="1"/>
        </p:nvSpPr>
        <p:spPr>
          <a:xfrm>
            <a:off x="11576685" y="7868126"/>
            <a:ext cx="2354579" cy="215444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4A3A4D1E-7549-4878-98BB-A90359249E8E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53A019-D925-4922-8B69-C5BFD0331FC8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A583EAAD-3D71-41ED-8979-01F0A816156C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61932-C7D6-4399-A6D4-8D9D2FEA77EB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04EF8EA-871F-4981-AAF4-A212FA9E9AF0}"/>
              </a:ext>
            </a:extLst>
          </p:cNvPr>
          <p:cNvSpPr txBox="1">
            <a:spLocks/>
          </p:cNvSpPr>
          <p:nvPr userDrawn="1"/>
        </p:nvSpPr>
        <p:spPr>
          <a:xfrm>
            <a:off x="685779" y="763184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563A1A-F34D-4A5B-B1F2-E01607BF6B17}"/>
              </a:ext>
            </a:extLst>
          </p:cNvPr>
          <p:cNvSpPr txBox="1"/>
          <p:nvPr userDrawn="1"/>
        </p:nvSpPr>
        <p:spPr>
          <a:xfrm>
            <a:off x="688975" y="7947684"/>
            <a:ext cx="235457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800" dirty="0"/>
              <a:t>Low Sensitivity — DXC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23,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006C2F-E117-4DA8-A47E-7E3201800B59}"/>
              </a:ext>
            </a:extLst>
          </p:cNvPr>
          <p:cNvSpPr txBox="1"/>
          <p:nvPr userDrawn="1"/>
        </p:nvSpPr>
        <p:spPr>
          <a:xfrm>
            <a:off x="6137910" y="7868126"/>
            <a:ext cx="235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Low Sensitivity — DXC Internal Use Only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2C9D5989-0D75-4B44-A346-E7EBBCC5A774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87" y="3695700"/>
            <a:ext cx="5110739" cy="2545080"/>
          </a:xfrm>
        </p:spPr>
        <p:txBody>
          <a:bodyPr/>
          <a:lstStyle/>
          <a:p>
            <a:pPr algn="ctr"/>
            <a:r>
              <a:rPr lang="en-GB" i="1" spc="-15" dirty="0">
                <a:latin typeface="Calibri Light" panose="020F0302020204030204" pitchFamily="34" charset="0"/>
                <a:cs typeface="Times New Roman" panose="02020603050405020304" pitchFamily="18" charset="0"/>
              </a:rPr>
              <a:t>Can Adapting A Workflow Builder Tool Improve the Effectiveness and Result Over Traditional Methods of the Onboarding Process?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 Documentation #3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0"/>
            <a:ext cx="2601913" cy="7762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16pt Arial Bold text goes here for a callout</a:t>
            </a:r>
          </a:p>
        </p:txBody>
      </p:sp>
      <p:sp>
        <p:nvSpPr>
          <p:cNvPr id="19" name="Google Shape;398;p18">
            <a:extLst>
              <a:ext uri="{FF2B5EF4-FFF2-40B4-BE49-F238E27FC236}">
                <a16:creationId xmlns:a16="http://schemas.microsoft.com/office/drawing/2014/main" id="{35E2ACA4-4BAD-43FF-A1D2-2286A87734C7}"/>
              </a:ext>
            </a:extLst>
          </p:cNvPr>
          <p:cNvSpPr txBox="1">
            <a:spLocks/>
          </p:cNvSpPr>
          <p:nvPr/>
        </p:nvSpPr>
        <p:spPr>
          <a:xfrm>
            <a:off x="315246" y="2298099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F2B333FC-1D14-495D-A1AA-42474FF89F44}"/>
              </a:ext>
            </a:extLst>
          </p:cNvPr>
          <p:cNvSpPr txBox="1">
            <a:spLocks/>
          </p:cNvSpPr>
          <p:nvPr/>
        </p:nvSpPr>
        <p:spPr>
          <a:xfrm>
            <a:off x="1527350" y="2044352"/>
            <a:ext cx="4136292" cy="42064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v Interest</a:t>
            </a:r>
          </a:p>
        </p:txBody>
      </p:sp>
      <p:sp>
        <p:nvSpPr>
          <p:cNvPr id="25" name="Google Shape;398;p18">
            <a:extLst>
              <a:ext uri="{FF2B5EF4-FFF2-40B4-BE49-F238E27FC236}">
                <a16:creationId xmlns:a16="http://schemas.microsoft.com/office/drawing/2014/main" id="{9ADC8EBF-6966-48AA-BFB3-33700DB7347A}"/>
              </a:ext>
            </a:extLst>
          </p:cNvPr>
          <p:cNvSpPr txBox="1">
            <a:spLocks/>
          </p:cNvSpPr>
          <p:nvPr/>
        </p:nvSpPr>
        <p:spPr>
          <a:xfrm>
            <a:off x="7492324" y="2339991"/>
            <a:ext cx="6697624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5A99030-9CD6-4ED7-9580-0737E3DA664D}"/>
              </a:ext>
            </a:extLst>
          </p:cNvPr>
          <p:cNvSpPr txBox="1">
            <a:spLocks/>
          </p:cNvSpPr>
          <p:nvPr/>
        </p:nvSpPr>
        <p:spPr>
          <a:xfrm>
            <a:off x="7935981" y="2023405"/>
            <a:ext cx="5637389" cy="462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Stakeholder Comms Plan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612A39-B9CA-41F9-A45A-73BB9707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77" y="3406432"/>
            <a:ext cx="4893835" cy="412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33926-981A-4155-B200-C6F58E66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981" y="3816919"/>
            <a:ext cx="6111615" cy="33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 Documentation #4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398;p18">
            <a:extLst>
              <a:ext uri="{FF2B5EF4-FFF2-40B4-BE49-F238E27FC236}">
                <a16:creationId xmlns:a16="http://schemas.microsoft.com/office/drawing/2014/main" id="{35E2ACA4-4BAD-43FF-A1D2-2286A87734C7}"/>
              </a:ext>
            </a:extLst>
          </p:cNvPr>
          <p:cNvSpPr txBox="1">
            <a:spLocks/>
          </p:cNvSpPr>
          <p:nvPr/>
        </p:nvSpPr>
        <p:spPr>
          <a:xfrm>
            <a:off x="440454" y="2465001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F2B333FC-1D14-495D-A1AA-42474FF89F44}"/>
              </a:ext>
            </a:extLst>
          </p:cNvPr>
          <p:cNvSpPr txBox="1">
            <a:spLocks/>
          </p:cNvSpPr>
          <p:nvPr/>
        </p:nvSpPr>
        <p:spPr>
          <a:xfrm>
            <a:off x="440453" y="2044352"/>
            <a:ext cx="7095811" cy="4206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Work Breakdown Structure (WBS)</a:t>
            </a:r>
          </a:p>
        </p:txBody>
      </p:sp>
      <p:sp>
        <p:nvSpPr>
          <p:cNvPr id="25" name="Google Shape;398;p18">
            <a:extLst>
              <a:ext uri="{FF2B5EF4-FFF2-40B4-BE49-F238E27FC236}">
                <a16:creationId xmlns:a16="http://schemas.microsoft.com/office/drawing/2014/main" id="{9ADC8EBF-6966-48AA-BFB3-33700DB7347A}"/>
              </a:ext>
            </a:extLst>
          </p:cNvPr>
          <p:cNvSpPr txBox="1">
            <a:spLocks/>
          </p:cNvSpPr>
          <p:nvPr/>
        </p:nvSpPr>
        <p:spPr>
          <a:xfrm>
            <a:off x="8224974" y="2339991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5A99030-9CD6-4ED7-9580-0737E3DA664D}"/>
              </a:ext>
            </a:extLst>
          </p:cNvPr>
          <p:cNvSpPr txBox="1">
            <a:spLocks/>
          </p:cNvSpPr>
          <p:nvPr/>
        </p:nvSpPr>
        <p:spPr>
          <a:xfrm>
            <a:off x="9437078" y="2086244"/>
            <a:ext cx="4136292" cy="42064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MoSCoW</a:t>
            </a:r>
            <a:r>
              <a:rPr lang="en-US" dirty="0"/>
              <a:t>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B2923-772E-4533-8E59-B47EBF1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95" y="3816849"/>
            <a:ext cx="6107768" cy="3297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77087-DA75-462D-B597-B4C1DB8E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6" y="4003528"/>
            <a:ext cx="7427649" cy="21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 Documentation #5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F2B333FC-1D14-495D-A1AA-42474FF89F44}"/>
              </a:ext>
            </a:extLst>
          </p:cNvPr>
          <p:cNvSpPr txBox="1">
            <a:spLocks/>
          </p:cNvSpPr>
          <p:nvPr/>
        </p:nvSpPr>
        <p:spPr>
          <a:xfrm>
            <a:off x="440453" y="2044352"/>
            <a:ext cx="7095811" cy="4206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RACI Chart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C454B-5E1D-4434-813D-AE9F0E92D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4"/>
          <a:stretch/>
        </p:blipFill>
        <p:spPr>
          <a:xfrm>
            <a:off x="2946135" y="3748631"/>
            <a:ext cx="8399739" cy="3203852"/>
          </a:xfrm>
          <a:prstGeom prst="rect">
            <a:avLst/>
          </a:prstGeom>
        </p:spPr>
      </p:pic>
      <p:sp>
        <p:nvSpPr>
          <p:cNvPr id="13" name="Google Shape;398;p18">
            <a:extLst>
              <a:ext uri="{FF2B5EF4-FFF2-40B4-BE49-F238E27FC236}">
                <a16:creationId xmlns:a16="http://schemas.microsoft.com/office/drawing/2014/main" id="{941ED7C7-AF37-4124-890C-DA641E1B7DF0}"/>
              </a:ext>
            </a:extLst>
          </p:cNvPr>
          <p:cNvSpPr txBox="1">
            <a:spLocks/>
          </p:cNvSpPr>
          <p:nvPr/>
        </p:nvSpPr>
        <p:spPr>
          <a:xfrm>
            <a:off x="315246" y="2298099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</p:spTree>
    <p:extLst>
      <p:ext uri="{BB962C8B-B14F-4D97-AF65-F5344CB8AC3E}">
        <p14:creationId xmlns:p14="http://schemas.microsoft.com/office/powerpoint/2010/main" val="20325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Problem 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0"/>
            <a:ext cx="2601913" cy="7762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16pt Arial Bold text goes here for a callout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Social, Ethical, Legal and Professional Issues</a:t>
            </a:r>
          </a:p>
        </p:txBody>
      </p:sp>
    </p:spTree>
    <p:extLst>
      <p:ext uri="{BB962C8B-B14F-4D97-AF65-F5344CB8AC3E}">
        <p14:creationId xmlns:p14="http://schemas.microsoft.com/office/powerpoint/2010/main" val="7453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Undertaken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Areas of research to better understand the issue</a:t>
            </a:r>
          </a:p>
        </p:txBody>
      </p:sp>
    </p:spTree>
    <p:extLst>
      <p:ext uri="{BB962C8B-B14F-4D97-AF65-F5344CB8AC3E}">
        <p14:creationId xmlns:p14="http://schemas.microsoft.com/office/powerpoint/2010/main" val="26952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Research Undertaken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E73A19F-0B7B-4D4F-A375-CE5BE8EAC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Areas of Research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Current failures of employee onboarding.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Comparison of programming languages I have experience with (Flask vs Django).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Cloud Hosted SQL or Local Django SQL DB.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How did employee onboarding react to COVID-19.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GitHub Commit/Testing.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5FA02EB-A1D1-48A2-AC7B-9A012BC36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4063"/>
              </p:ext>
            </p:extLst>
          </p:nvPr>
        </p:nvGraphicFramePr>
        <p:xfrm>
          <a:off x="7086601" y="1453607"/>
          <a:ext cx="7025800" cy="539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79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Research Undertaken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8E4AB-E97C-4F0D-8663-A7388419241C}"/>
              </a:ext>
            </a:extLst>
          </p:cNvPr>
          <p:cNvSpPr txBox="1"/>
          <p:nvPr/>
        </p:nvSpPr>
        <p:spPr>
          <a:xfrm>
            <a:off x="2101152" y="1176173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Research Types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BBDD-E7E8-48FD-8003-8977C67494F0}"/>
              </a:ext>
            </a:extLst>
          </p:cNvPr>
          <p:cNvSpPr txBox="1"/>
          <p:nvPr/>
        </p:nvSpPr>
        <p:spPr>
          <a:xfrm>
            <a:off x="9045145" y="1121265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Research Methodology Used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94BF95-F8AF-4D1A-A288-5F54A0C470D3}"/>
              </a:ext>
            </a:extLst>
          </p:cNvPr>
          <p:cNvCxnSpPr>
            <a:cxnSpLocks/>
          </p:cNvCxnSpPr>
          <p:nvPr/>
        </p:nvCxnSpPr>
        <p:spPr>
          <a:xfrm>
            <a:off x="7624119" y="1053555"/>
            <a:ext cx="0" cy="334545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1A4851-435F-4CA4-B873-23C88712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632" y="1648453"/>
            <a:ext cx="6985303" cy="5121276"/>
          </a:xfrm>
        </p:spPr>
        <p:txBody>
          <a:bodyPr/>
          <a:lstStyle/>
          <a:p>
            <a:pPr marL="228600" lvl="3" indent="0">
              <a:buNone/>
            </a:pPr>
            <a:r>
              <a:rPr lang="en-US" dirty="0"/>
              <a:t>The most useful research type utilised for this project was primary and secondary research.</a:t>
            </a:r>
          </a:p>
          <a:p>
            <a:pPr marL="228600" lvl="3" indent="0">
              <a:buNone/>
            </a:pPr>
            <a:r>
              <a:rPr lang="en-US" b="1" dirty="0"/>
              <a:t>Primary: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Primary researched involved creating meetings, templates, and reviewing their current website to understand their vision. </a:t>
            </a:r>
          </a:p>
          <a:p>
            <a:pPr marL="228600" lvl="3" indent="0">
              <a:buNone/>
            </a:pPr>
            <a:r>
              <a:rPr lang="en-US" b="1" dirty="0"/>
              <a:t>Secondary: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Secondary research involved articles, company blogs, and research journals.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B68DE096-DDA9-4652-833E-A9937D477E0E}"/>
              </a:ext>
            </a:extLst>
          </p:cNvPr>
          <p:cNvSpPr txBox="1">
            <a:spLocks/>
          </p:cNvSpPr>
          <p:nvPr/>
        </p:nvSpPr>
        <p:spPr>
          <a:xfrm>
            <a:off x="8052871" y="1521375"/>
            <a:ext cx="6577530" cy="51212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3" indent="0">
              <a:buFont typeface="Arial" pitchFamily="34" charset="0"/>
              <a:buNone/>
            </a:pPr>
            <a:r>
              <a:rPr lang="en-US" dirty="0"/>
              <a:t>Exploratory research methodology was chosen: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Chosen because of the ability to identify the problem, create a </a:t>
            </a:r>
            <a:r>
              <a:rPr lang="en-US" dirty="0" err="1"/>
              <a:t>hypothesise</a:t>
            </a:r>
            <a:r>
              <a:rPr lang="en-US" dirty="0"/>
              <a:t>, design the methodology, collect and </a:t>
            </a:r>
            <a:r>
              <a:rPr lang="en-US" dirty="0" err="1"/>
              <a:t>analyse</a:t>
            </a:r>
            <a:r>
              <a:rPr lang="en-US" dirty="0"/>
              <a:t> data, and look at other styles to provide more context.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b="1" dirty="0"/>
              <a:t>Identify the problem </a:t>
            </a:r>
            <a:r>
              <a:rPr lang="en-US" dirty="0"/>
              <a:t>– issue with retention and turnover with a link to onboarding.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b="1" dirty="0" err="1"/>
              <a:t>Hypothesise</a:t>
            </a:r>
            <a:r>
              <a:rPr lang="en-US" dirty="0"/>
              <a:t> – I feel it would be best to create a tool in order to add in items which appear up most in reasons for turnover.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b="1" dirty="0"/>
              <a:t>Collect and </a:t>
            </a:r>
            <a:r>
              <a:rPr lang="en-US" b="1" dirty="0" err="1"/>
              <a:t>analyse</a:t>
            </a:r>
            <a:r>
              <a:rPr lang="en-US" b="1" dirty="0"/>
              <a:t> data </a:t>
            </a:r>
            <a:r>
              <a:rPr lang="en-US" dirty="0"/>
              <a:t>– noticing that paperwork, unclear goals, and feeling a lack of control has been previously picked to be failures.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b="1" dirty="0"/>
              <a:t>Avenues for further research </a:t>
            </a:r>
            <a:r>
              <a:rPr lang="en-US" dirty="0"/>
              <a:t>– extensive studies using different types of people by age, sex, religion. To see if there’s any markers for understanding. Demographics. </a:t>
            </a:r>
          </a:p>
        </p:txBody>
      </p:sp>
      <p:pic>
        <p:nvPicPr>
          <p:cNvPr id="2052" name="Picture 4" descr="Framework Of Exploratory Research Methodology | PowerPoint Presentation  Slides | PPT Slides Graphics | Sample PPT Files | Template Slide">
            <a:extLst>
              <a:ext uri="{FF2B5EF4-FFF2-40B4-BE49-F238E27FC236}">
                <a16:creationId xmlns:a16="http://schemas.microsoft.com/office/drawing/2014/main" id="{36898890-D226-4BDB-8998-7710CC533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3333" r="2568" b="5362"/>
          <a:stretch/>
        </p:blipFill>
        <p:spPr bwMode="auto">
          <a:xfrm>
            <a:off x="2603502" y="4634294"/>
            <a:ext cx="5234993" cy="29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Research Undertaken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8E4AB-E97C-4F0D-8663-A7388419241C}"/>
              </a:ext>
            </a:extLst>
          </p:cNvPr>
          <p:cNvSpPr txBox="1"/>
          <p:nvPr/>
        </p:nvSpPr>
        <p:spPr>
          <a:xfrm>
            <a:off x="612950" y="1130699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Outcome of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BBDD-E7E8-48FD-8003-8977C67494F0}"/>
              </a:ext>
            </a:extLst>
          </p:cNvPr>
          <p:cNvSpPr txBox="1"/>
          <p:nvPr/>
        </p:nvSpPr>
        <p:spPr>
          <a:xfrm>
            <a:off x="9045145" y="1121265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Research Methodology Used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94BF95-F8AF-4D1A-A288-5F54A0C470D3}"/>
              </a:ext>
            </a:extLst>
          </p:cNvPr>
          <p:cNvCxnSpPr>
            <a:cxnSpLocks/>
          </p:cNvCxnSpPr>
          <p:nvPr/>
        </p:nvCxnSpPr>
        <p:spPr>
          <a:xfrm>
            <a:off x="7624119" y="1510755"/>
            <a:ext cx="0" cy="51186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1A4851-435F-4CA4-B873-23C88712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939" y="2323417"/>
            <a:ext cx="6985303" cy="5121276"/>
          </a:xfrm>
        </p:spPr>
        <p:txBody>
          <a:bodyPr/>
          <a:lstStyle/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Helpful for being able to narrow down the issue(s), which may be previously studied.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Flexible methodology. It’s free to use and apply to your project.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B68DE096-DDA9-4652-833E-A9937D477E0E}"/>
              </a:ext>
            </a:extLst>
          </p:cNvPr>
          <p:cNvSpPr txBox="1">
            <a:spLocks/>
          </p:cNvSpPr>
          <p:nvPr/>
        </p:nvSpPr>
        <p:spPr>
          <a:xfrm>
            <a:off x="8052871" y="2163930"/>
            <a:ext cx="6577530" cy="51212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Lack of results primarily due to lack of knowledge on the topic.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Exploratory results can often generate other methodologies results such as qualitive.  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3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F964D-59E3-41BE-B5D6-6510C56531C8}"/>
              </a:ext>
            </a:extLst>
          </p:cNvPr>
          <p:cNvSpPr txBox="1"/>
          <p:nvPr/>
        </p:nvSpPr>
        <p:spPr>
          <a:xfrm>
            <a:off x="475242" y="1763820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Advantages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83616-8B2E-4071-8392-68A76ABBFFB6}"/>
              </a:ext>
            </a:extLst>
          </p:cNvPr>
          <p:cNvSpPr txBox="1"/>
          <p:nvPr/>
        </p:nvSpPr>
        <p:spPr>
          <a:xfrm>
            <a:off x="8180173" y="1583776"/>
            <a:ext cx="74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2122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5400" i="0" u="none" strike="noStrike" cap="none" dirty="0">
                <a:latin typeface="Arial"/>
                <a:ea typeface="Arial"/>
                <a:cs typeface="Arial"/>
                <a:sym typeface="Arial"/>
              </a:rPr>
              <a:t>Approach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and How, due to exploratory methodology </a:t>
            </a:r>
          </a:p>
        </p:txBody>
      </p:sp>
    </p:spTree>
    <p:extLst>
      <p:ext uri="{BB962C8B-B14F-4D97-AF65-F5344CB8AC3E}">
        <p14:creationId xmlns:p14="http://schemas.microsoft.com/office/powerpoint/2010/main" val="31193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Approach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1915-7BF5-4D59-9BC1-C2DA5FDE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6C7"/>
              </a:clrFrom>
              <a:clrTo>
                <a:srgbClr val="D4E6C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0281" y="1771377"/>
            <a:ext cx="10176958" cy="46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1;p44">
            <a:extLst>
              <a:ext uri="{FF2B5EF4-FFF2-40B4-BE49-F238E27FC236}">
                <a16:creationId xmlns:a16="http://schemas.microsoft.com/office/drawing/2014/main" id="{7023C3FE-129E-409A-9B37-B2C82EA12C8F}"/>
              </a:ext>
            </a:extLst>
          </p:cNvPr>
          <p:cNvSpPr txBox="1"/>
          <p:nvPr/>
        </p:nvSpPr>
        <p:spPr>
          <a:xfrm>
            <a:off x="3522518" y="4943296"/>
            <a:ext cx="2499425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j-lt"/>
                <a:ea typeface="Muli"/>
                <a:cs typeface="Muli"/>
                <a:sym typeface="Muli"/>
              </a:rPr>
              <a:t>Alan John Heslop</a:t>
            </a:r>
            <a:br>
              <a:rPr lang="en" sz="2000" dirty="0">
                <a:latin typeface="+mj-lt"/>
                <a:ea typeface="Muli"/>
                <a:cs typeface="Muli"/>
                <a:sym typeface="Muli"/>
              </a:rPr>
            </a:br>
            <a:r>
              <a:rPr lang="en-GB" sz="2000" dirty="0">
                <a:latin typeface="+mj-lt"/>
                <a:ea typeface="Muli"/>
                <a:cs typeface="Muli"/>
                <a:sym typeface="Muli"/>
              </a:rPr>
              <a:t>DevOps Engineer/Student</a:t>
            </a:r>
            <a:endParaRPr sz="2000" dirty="0">
              <a:latin typeface="+mj-lt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Google Shape;792;p44">
            <a:extLst>
              <a:ext uri="{FF2B5EF4-FFF2-40B4-BE49-F238E27FC236}">
                <a16:creationId xmlns:a16="http://schemas.microsoft.com/office/drawing/2014/main" id="{DEAD26EB-C88F-4528-B542-C329C011A628}"/>
              </a:ext>
            </a:extLst>
          </p:cNvPr>
          <p:cNvPicPr preferRelativeResize="0"/>
          <p:nvPr/>
        </p:nvPicPr>
        <p:blipFill>
          <a:blip r:embed="rId2"/>
          <a:srcRect l="4309" r="4309"/>
          <a:stretch/>
        </p:blipFill>
        <p:spPr>
          <a:xfrm>
            <a:off x="6973556" y="2888583"/>
            <a:ext cx="1981294" cy="187994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793;p44">
            <a:extLst>
              <a:ext uri="{FF2B5EF4-FFF2-40B4-BE49-F238E27FC236}">
                <a16:creationId xmlns:a16="http://schemas.microsoft.com/office/drawing/2014/main" id="{1E1BC6EB-0DBA-4927-A323-6A2E8AFC5DC5}"/>
              </a:ext>
            </a:extLst>
          </p:cNvPr>
          <p:cNvSpPr txBox="1"/>
          <p:nvPr/>
        </p:nvSpPr>
        <p:spPr>
          <a:xfrm>
            <a:off x="6714491" y="4947035"/>
            <a:ext cx="2499424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j-lt"/>
                <a:ea typeface="Muli"/>
                <a:cs typeface="Muli"/>
                <a:sym typeface="Muli"/>
              </a:rPr>
              <a:t>Paul Graham</a:t>
            </a:r>
            <a:br>
              <a:rPr lang="en" sz="2000" dirty="0">
                <a:latin typeface="+mj-lt"/>
                <a:ea typeface="Muli"/>
                <a:cs typeface="Muli"/>
                <a:sym typeface="Muli"/>
              </a:rPr>
            </a:br>
            <a:r>
              <a:rPr lang="en" sz="2000" dirty="0">
                <a:latin typeface="+mj-lt"/>
                <a:ea typeface="Muli"/>
                <a:cs typeface="Muli"/>
                <a:sym typeface="Muli"/>
              </a:rPr>
              <a:t>Student Supervisor</a:t>
            </a:r>
            <a:endParaRPr lang="en-US" sz="2000" dirty="0">
              <a:latin typeface="+mj-lt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000" dirty="0"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0A426E0-4C94-4BDE-82F9-6250CD4EB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15" y="692577"/>
            <a:ext cx="8125253" cy="784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Introductions</a:t>
            </a:r>
          </a:p>
        </p:txBody>
      </p:sp>
      <p:pic>
        <p:nvPicPr>
          <p:cNvPr id="10" name="Google Shape;792;p44">
            <a:extLst>
              <a:ext uri="{FF2B5EF4-FFF2-40B4-BE49-F238E27FC236}">
                <a16:creationId xmlns:a16="http://schemas.microsoft.com/office/drawing/2014/main" id="{16ECA3B3-0B94-4F74-97F3-5B52CCFDB325}"/>
              </a:ext>
            </a:extLst>
          </p:cNvPr>
          <p:cNvPicPr preferRelativeResize="0"/>
          <p:nvPr/>
        </p:nvPicPr>
        <p:blipFill>
          <a:blip r:embed="rId3"/>
          <a:srcRect t="2558" b="2558"/>
          <a:stretch/>
        </p:blipFill>
        <p:spPr>
          <a:xfrm>
            <a:off x="3881937" y="2920405"/>
            <a:ext cx="1981294" cy="187994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8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Approach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582806" y="1063603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Comparison between methodologies</a:t>
            </a:r>
          </a:p>
        </p:txBody>
      </p:sp>
      <p:sp>
        <p:nvSpPr>
          <p:cNvPr id="6" name="Google Shape;407;p19">
            <a:extLst>
              <a:ext uri="{FF2B5EF4-FFF2-40B4-BE49-F238E27FC236}">
                <a16:creationId xmlns:a16="http://schemas.microsoft.com/office/drawing/2014/main" id="{A90DB23D-DCC4-40D9-922C-8516EC58FDD1}"/>
              </a:ext>
            </a:extLst>
          </p:cNvPr>
          <p:cNvSpPr txBox="1">
            <a:spLocks/>
          </p:cNvSpPr>
          <p:nvPr/>
        </p:nvSpPr>
        <p:spPr>
          <a:xfrm>
            <a:off x="95990" y="2573357"/>
            <a:ext cx="4619275" cy="3742459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b="0" dirty="0"/>
          </a:p>
          <a:p>
            <a:pPr>
              <a:spcBef>
                <a:spcPts val="600"/>
              </a:spcBef>
            </a:pPr>
            <a:r>
              <a:rPr lang="en-US" b="0" dirty="0"/>
              <a:t>After researching which approach would be best, Waterfall had too many pitfalls for practical: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end goal wasn’t clearly defined.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 full picture of all the requirements, as working in sprints.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Using continuous testing in and feedback in order to progress.</a:t>
            </a:r>
          </a:p>
          <a:p>
            <a:pPr marL="285750" indent="-285750"/>
            <a:r>
              <a:rPr lang="en-US" b="0" dirty="0"/>
              <a:t>I can use this only for the project documentation side.</a:t>
            </a:r>
          </a:p>
        </p:txBody>
      </p:sp>
      <p:sp>
        <p:nvSpPr>
          <p:cNvPr id="9" name="Google Shape;408;p19">
            <a:extLst>
              <a:ext uri="{FF2B5EF4-FFF2-40B4-BE49-F238E27FC236}">
                <a16:creationId xmlns:a16="http://schemas.microsoft.com/office/drawing/2014/main" id="{39802EEF-EC90-48B7-9470-64F355266429}"/>
              </a:ext>
            </a:extLst>
          </p:cNvPr>
          <p:cNvSpPr txBox="1">
            <a:spLocks/>
          </p:cNvSpPr>
          <p:nvPr/>
        </p:nvSpPr>
        <p:spPr>
          <a:xfrm>
            <a:off x="4619275" y="2573357"/>
            <a:ext cx="4282958" cy="37037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b="0" dirty="0"/>
          </a:p>
          <a:p>
            <a:pPr>
              <a:spcBef>
                <a:spcPts val="600"/>
              </a:spcBef>
            </a:pPr>
            <a:r>
              <a:rPr lang="en-US" b="0" dirty="0"/>
              <a:t>Knowing that project planning would be waterfall based, I need an agile outlook for design: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Throughout sprints the project may change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Work quickly to see progress.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Stakeholders want to have updates at every sprint.</a:t>
            </a:r>
          </a:p>
          <a:p>
            <a:pPr>
              <a:spcBef>
                <a:spcPts val="600"/>
              </a:spcBef>
            </a:pP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10" name="Google Shape;409;p19">
            <a:extLst>
              <a:ext uri="{FF2B5EF4-FFF2-40B4-BE49-F238E27FC236}">
                <a16:creationId xmlns:a16="http://schemas.microsoft.com/office/drawing/2014/main" id="{1666F6D0-8331-48A3-86BF-9A75408229C4}"/>
              </a:ext>
            </a:extLst>
          </p:cNvPr>
          <p:cNvSpPr txBox="1">
            <a:spLocks/>
          </p:cNvSpPr>
          <p:nvPr/>
        </p:nvSpPr>
        <p:spPr>
          <a:xfrm>
            <a:off x="9569440" y="2573357"/>
            <a:ext cx="4635520" cy="37037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b="0" dirty="0"/>
          </a:p>
          <a:p>
            <a:pPr>
              <a:spcBef>
                <a:spcPts val="600"/>
              </a:spcBef>
            </a:pPr>
            <a:r>
              <a:rPr lang="en-US" b="0" dirty="0"/>
              <a:t>Due to the previous 2 approaches being heavily linked in this project, Hybrid was chosen: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Keeping on track with documentation using waterfall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to experience using the sprints feature of SCRUM, I was able to release increments of the product for review.</a:t>
            </a:r>
          </a:p>
          <a:p>
            <a:pPr marL="285750" indent="-285750"/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3DA13-E22E-4F6E-BD3E-58312ADE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21" y="2135494"/>
            <a:ext cx="875725" cy="875725"/>
          </a:xfrm>
          <a:prstGeom prst="rect">
            <a:avLst/>
          </a:prstGeom>
        </p:spPr>
      </p:pic>
      <p:pic>
        <p:nvPicPr>
          <p:cNvPr id="12" name="Picture 8" descr="Agile icon methodology development scrum Vector Image">
            <a:extLst>
              <a:ext uri="{FF2B5EF4-FFF2-40B4-BE49-F238E27FC236}">
                <a16:creationId xmlns:a16="http://schemas.microsoft.com/office/drawing/2014/main" id="{23FC68BA-F247-43AB-98BE-3E8DAB08F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8" t="14085" r="15270" b="21961"/>
          <a:stretch/>
        </p:blipFill>
        <p:spPr bwMode="auto">
          <a:xfrm>
            <a:off x="8066388" y="2189852"/>
            <a:ext cx="732863" cy="72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Why and How to Use a Hybrid Project Management Approach | by Ivan Ozhiganov  | Azoft | Medium">
            <a:extLst>
              <a:ext uri="{FF2B5EF4-FFF2-40B4-BE49-F238E27FC236}">
                <a16:creationId xmlns:a16="http://schemas.microsoft.com/office/drawing/2014/main" id="{0D43FC0E-4A8B-4645-93C5-798999BD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984" y="2033339"/>
            <a:ext cx="1800060" cy="10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07E4355-4CE5-4BE2-A62C-06306EF7D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0257" y="6277141"/>
            <a:ext cx="1213597" cy="12135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9D88CD-BBBE-4238-A651-BBF9F8E6BADD}"/>
              </a:ext>
            </a:extLst>
          </p:cNvPr>
          <p:cNvCxnSpPr/>
          <p:nvPr/>
        </p:nvCxnSpPr>
        <p:spPr>
          <a:xfrm>
            <a:off x="4601818" y="2713055"/>
            <a:ext cx="0" cy="426050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7772-257B-4A69-92D2-64F4E7B533B3}"/>
              </a:ext>
            </a:extLst>
          </p:cNvPr>
          <p:cNvCxnSpPr/>
          <p:nvPr/>
        </p:nvCxnSpPr>
        <p:spPr>
          <a:xfrm>
            <a:off x="9235224" y="2724778"/>
            <a:ext cx="0" cy="426050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97A87B-C7A3-467C-83D5-001FB4B151A3}"/>
              </a:ext>
            </a:extLst>
          </p:cNvPr>
          <p:cNvSpPr txBox="1"/>
          <p:nvPr/>
        </p:nvSpPr>
        <p:spPr>
          <a:xfrm>
            <a:off x="1344943" y="2500329"/>
            <a:ext cx="180006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Waterfall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3C67E-B5D9-4480-A8B6-961587079882}"/>
              </a:ext>
            </a:extLst>
          </p:cNvPr>
          <p:cNvSpPr txBox="1"/>
          <p:nvPr/>
        </p:nvSpPr>
        <p:spPr>
          <a:xfrm>
            <a:off x="6039207" y="2457012"/>
            <a:ext cx="180006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CF48E-9962-4D04-966A-8DBBF6C4057A}"/>
              </a:ext>
            </a:extLst>
          </p:cNvPr>
          <p:cNvSpPr txBox="1"/>
          <p:nvPr/>
        </p:nvSpPr>
        <p:spPr>
          <a:xfrm>
            <a:off x="11080958" y="2472275"/>
            <a:ext cx="180006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Hybrid</a:t>
            </a:r>
          </a:p>
        </p:txBody>
      </p:sp>
      <p:pic>
        <p:nvPicPr>
          <p:cNvPr id="3074" name="Picture 2" descr="Agile Vs Waterfall: Know the Difference Between Methodologies">
            <a:extLst>
              <a:ext uri="{FF2B5EF4-FFF2-40B4-BE49-F238E27FC236}">
                <a16:creationId xmlns:a16="http://schemas.microsoft.com/office/drawing/2014/main" id="{FB73198A-D2C6-451C-9B6C-7A51C0C2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667" y="821963"/>
            <a:ext cx="4648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068905-0ED6-4409-A943-750A7F3BCBD6}"/>
              </a:ext>
            </a:extLst>
          </p:cNvPr>
          <p:cNvSpPr txBox="1"/>
          <p:nvPr/>
        </p:nvSpPr>
        <p:spPr>
          <a:xfrm>
            <a:off x="4785771" y="6484307"/>
            <a:ext cx="428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GB" sz="2000" dirty="0">
                <a:solidFill>
                  <a:srgbClr val="FF0000"/>
                </a:solidFill>
              </a:rPr>
              <a:t>*adopted a Kanban approach, then changed to SCRUM Agile on project change.</a:t>
            </a:r>
          </a:p>
        </p:txBody>
      </p:sp>
    </p:spTree>
    <p:extLst>
      <p:ext uri="{BB962C8B-B14F-4D97-AF65-F5344CB8AC3E}">
        <p14:creationId xmlns:p14="http://schemas.microsoft.com/office/powerpoint/2010/main" val="281100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Approach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85799" y="1867326"/>
            <a:ext cx="13704694" cy="5656319"/>
          </a:xfrm>
        </p:spPr>
        <p:txBody>
          <a:bodyPr>
            <a:normAutofit/>
          </a:bodyPr>
          <a:lstStyle/>
          <a:p>
            <a:r>
              <a:rPr lang="en-US" b="0" dirty="0"/>
              <a:t>After speaking with the client and researching, the Proof of Concept (PoC) must: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View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Attach to a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Upload items to ‘Steps’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User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Ability to remove (or retire) older workflows not in 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Validation on workflows to prevent duplication.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PoC will concentrate on a portion of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B1129-6F5D-48D6-A4CB-B0839C9DA6FD}"/>
              </a:ext>
            </a:extLst>
          </p:cNvPr>
          <p:cNvSpPr txBox="1"/>
          <p:nvPr/>
        </p:nvSpPr>
        <p:spPr>
          <a:xfrm>
            <a:off x="582806" y="1080814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Comparison between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18318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5400" i="0" u="none" strike="noStrike" cap="none" dirty="0">
                <a:latin typeface="Arial"/>
                <a:ea typeface="Arial"/>
                <a:cs typeface="Arial"/>
                <a:sym typeface="Arial"/>
              </a:rPr>
              <a:t>Requirements Elicitation and Analysis 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were the clients ideas, visions, requests</a:t>
            </a:r>
          </a:p>
        </p:txBody>
      </p:sp>
    </p:spTree>
    <p:extLst>
      <p:ext uri="{BB962C8B-B14F-4D97-AF65-F5344CB8AC3E}">
        <p14:creationId xmlns:p14="http://schemas.microsoft.com/office/powerpoint/2010/main" val="295492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37354"/>
          </a:xfrm>
        </p:spPr>
        <p:txBody>
          <a:bodyPr>
            <a:normAutofit/>
          </a:bodyPr>
          <a:lstStyle/>
          <a:p>
            <a:r>
              <a:rPr lang="en-US" sz="4000" dirty="0"/>
              <a:t>Requirements Elicitation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0"/>
            <a:ext cx="2601913" cy="7762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16pt Arial Bold text goes here for a callout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6BED-29A2-4DC3-91A6-813562656FBA}"/>
              </a:ext>
            </a:extLst>
          </p:cNvPr>
          <p:cNvSpPr txBox="1"/>
          <p:nvPr/>
        </p:nvSpPr>
        <p:spPr>
          <a:xfrm>
            <a:off x="612950" y="105355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Platform for User Stories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F8D939-42CB-4FFA-BC77-C07CDC3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1" y="2688313"/>
            <a:ext cx="8497791" cy="4248896"/>
          </a:xfrm>
          <a:prstGeom prst="rect">
            <a:avLst/>
          </a:prstGeom>
        </p:spPr>
      </p:pic>
      <p:sp>
        <p:nvSpPr>
          <p:cNvPr id="21" name="Google Shape;408;p19">
            <a:extLst>
              <a:ext uri="{FF2B5EF4-FFF2-40B4-BE49-F238E27FC236}">
                <a16:creationId xmlns:a16="http://schemas.microsoft.com/office/drawing/2014/main" id="{C0FC0FEA-84E2-4E03-9CDF-15F2893741F0}"/>
              </a:ext>
            </a:extLst>
          </p:cNvPr>
          <p:cNvSpPr txBox="1">
            <a:spLocks/>
          </p:cNvSpPr>
          <p:nvPr/>
        </p:nvSpPr>
        <p:spPr>
          <a:xfrm>
            <a:off x="9117066" y="2841122"/>
            <a:ext cx="5540268" cy="37037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User stories were introduced to be able to pinpoint certain items in the sprint. The layout of the stories helped to better understand what the real requirements were.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237F08-2212-4519-9FA0-70382FA661E9}"/>
              </a:ext>
            </a:extLst>
          </p:cNvPr>
          <p:cNvSpPr txBox="1"/>
          <p:nvPr/>
        </p:nvSpPr>
        <p:spPr>
          <a:xfrm>
            <a:off x="10445843" y="2305591"/>
            <a:ext cx="301894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120102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029-BE4C-4CFC-A08C-1780B4A87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426" y="2087544"/>
            <a:ext cx="5473841" cy="5121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Profile photo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Workflow Attached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Progress of Onboarding</a:t>
            </a:r>
          </a:p>
          <a:p>
            <a:r>
              <a:rPr lang="en-US" dirty="0"/>
              <a:t>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Add new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Attach yourself to a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Assigned a manager</a:t>
            </a:r>
          </a:p>
          <a:p>
            <a:r>
              <a:rPr lang="en-US" dirty="0"/>
              <a:t>Steps in a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Add new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Review comments from supervisor on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EEA2D-2ECD-4842-B96D-58ECA607EF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F6EA49-BE75-44F3-969C-3170BDFDD368}"/>
              </a:ext>
            </a:extLst>
          </p:cNvPr>
          <p:cNvSpPr txBox="1">
            <a:spLocks/>
          </p:cNvSpPr>
          <p:nvPr/>
        </p:nvSpPr>
        <p:spPr>
          <a:xfrm>
            <a:off x="9156559" y="2258366"/>
            <a:ext cx="5473841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Cross browser compatibility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Logging (timesheets)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Documented systems (code and user functionality)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99% uptime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User 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Reliability and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9FB72-1A59-4678-A3B3-CC74AF97F521}"/>
              </a:ext>
            </a:extLst>
          </p:cNvPr>
          <p:cNvSpPr txBox="1"/>
          <p:nvPr/>
        </p:nvSpPr>
        <p:spPr>
          <a:xfrm>
            <a:off x="864305" y="1552013"/>
            <a:ext cx="500772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Functional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991E5-D6F4-4244-9B2E-DE5AF540F374}"/>
              </a:ext>
            </a:extLst>
          </p:cNvPr>
          <p:cNvSpPr txBox="1"/>
          <p:nvPr/>
        </p:nvSpPr>
        <p:spPr>
          <a:xfrm>
            <a:off x="8321857" y="1552013"/>
            <a:ext cx="599527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Non-Functional Requirements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5BC7B-FF03-4144-84C9-4528A5BDF082}"/>
              </a:ext>
            </a:extLst>
          </p:cNvPr>
          <p:cNvCxnSpPr>
            <a:cxnSpLocks/>
          </p:cNvCxnSpPr>
          <p:nvPr/>
        </p:nvCxnSpPr>
        <p:spPr>
          <a:xfrm>
            <a:off x="7617439" y="1689798"/>
            <a:ext cx="0" cy="551902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0E424C0-7CAF-4FF7-859A-F2F2EDB5BAF8}"/>
              </a:ext>
            </a:extLst>
          </p:cNvPr>
          <p:cNvSpPr txBox="1">
            <a:spLocks/>
          </p:cNvSpPr>
          <p:nvPr/>
        </p:nvSpPr>
        <p:spPr>
          <a:xfrm>
            <a:off x="703466" y="468942"/>
            <a:ext cx="10660075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Requirements Elicitation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51627-8F0E-4015-9F8B-D52E8EE2C316}"/>
              </a:ext>
            </a:extLst>
          </p:cNvPr>
          <p:cNvSpPr txBox="1"/>
          <p:nvPr/>
        </p:nvSpPr>
        <p:spPr>
          <a:xfrm>
            <a:off x="619229" y="909994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Functional and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90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BC0A-11DF-4A2C-A76B-02112454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66" y="411688"/>
            <a:ext cx="10660075" cy="1417635"/>
          </a:xfrm>
        </p:spPr>
        <p:txBody>
          <a:bodyPr>
            <a:normAutofit/>
          </a:bodyPr>
          <a:lstStyle/>
          <a:p>
            <a:r>
              <a:rPr lang="en-GB" sz="4000" dirty="0"/>
              <a:t>Requirements Elicitation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029-BE4C-4CFC-A08C-1780B4A87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426" y="1886577"/>
            <a:ext cx="5473841" cy="5121275"/>
          </a:xfrm>
        </p:spPr>
        <p:txBody>
          <a:bodyPr>
            <a:normAutofit/>
          </a:bodyPr>
          <a:lstStyle/>
          <a:p>
            <a:r>
              <a:rPr lang="en-US" b="0" dirty="0"/>
              <a:t>Use a language that has support and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Python Django was used due to previous learning on University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Windows-Based operating system due to DXC Developer laptops primarily being Windows.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Ability to be cloud-native and serverless.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pic>
        <p:nvPicPr>
          <p:cNvPr id="11" name="Content Placeholder 10" descr="Chart, diagram, bubble chart&#10;&#10;Description automatically generated">
            <a:extLst>
              <a:ext uri="{FF2B5EF4-FFF2-40B4-BE49-F238E27FC236}">
                <a16:creationId xmlns:a16="http://schemas.microsoft.com/office/drawing/2014/main" id="{664B89A7-7DEB-45BF-856B-CA1955AA056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069615" y="1829323"/>
            <a:ext cx="5666482" cy="427488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5BC7B-FF03-4144-84C9-4528A5BDF082}"/>
              </a:ext>
            </a:extLst>
          </p:cNvPr>
          <p:cNvCxnSpPr>
            <a:cxnSpLocks/>
          </p:cNvCxnSpPr>
          <p:nvPr/>
        </p:nvCxnSpPr>
        <p:spPr>
          <a:xfrm>
            <a:off x="7617439" y="1488831"/>
            <a:ext cx="0" cy="5519021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943C80-8FB4-4304-89FD-4CDDC3B4B203}"/>
              </a:ext>
            </a:extLst>
          </p:cNvPr>
          <p:cNvSpPr txBox="1"/>
          <p:nvPr/>
        </p:nvSpPr>
        <p:spPr>
          <a:xfrm>
            <a:off x="612950" y="815515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Hardware and Software Constraints</a:t>
            </a:r>
          </a:p>
        </p:txBody>
      </p:sp>
    </p:spTree>
    <p:extLst>
      <p:ext uri="{BB962C8B-B14F-4D97-AF65-F5344CB8AC3E}">
        <p14:creationId xmlns:p14="http://schemas.microsoft.com/office/powerpoint/2010/main" val="36390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306D-857D-45BF-A069-1FF0FB72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Requirements Elicitation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98F05-E54A-4865-A191-AA618F4D3B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F311F-9F2B-46EC-A1C6-7B3B5F5FC5D6}"/>
              </a:ext>
            </a:extLst>
          </p:cNvPr>
          <p:cNvSpPr txBox="1"/>
          <p:nvPr/>
        </p:nvSpPr>
        <p:spPr>
          <a:xfrm>
            <a:off x="612950" y="1085638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Design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125A9-3EF4-4693-A936-598AEDEA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8477695" y="2150346"/>
            <a:ext cx="6038405" cy="434925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E039133-79A1-40E1-8C24-7007148086B1}"/>
              </a:ext>
            </a:extLst>
          </p:cNvPr>
          <p:cNvGrpSpPr/>
          <p:nvPr/>
        </p:nvGrpSpPr>
        <p:grpSpPr>
          <a:xfrm>
            <a:off x="4595088" y="1621169"/>
            <a:ext cx="3956060" cy="5190055"/>
            <a:chOff x="4595088" y="1621169"/>
            <a:chExt cx="3956060" cy="51900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8F0EDA-8642-44F2-B264-C4F1818F351F}"/>
                </a:ext>
              </a:extLst>
            </p:cNvPr>
            <p:cNvGrpSpPr/>
            <p:nvPr/>
          </p:nvGrpSpPr>
          <p:grpSpPr>
            <a:xfrm>
              <a:off x="4595088" y="4602216"/>
              <a:ext cx="3956060" cy="2209008"/>
              <a:chOff x="3630446" y="3719520"/>
              <a:chExt cx="3956060" cy="2209008"/>
            </a:xfrm>
          </p:grpSpPr>
          <p:grpSp>
            <p:nvGrpSpPr>
              <p:cNvPr id="8" name="Google Shape;581;p33">
                <a:extLst>
                  <a:ext uri="{FF2B5EF4-FFF2-40B4-BE49-F238E27FC236}">
                    <a16:creationId xmlns:a16="http://schemas.microsoft.com/office/drawing/2014/main" id="{ADE8FCDF-05B4-414E-AB8E-7E385A01F528}"/>
                  </a:ext>
                </a:extLst>
              </p:cNvPr>
              <p:cNvGrpSpPr/>
              <p:nvPr/>
            </p:nvGrpSpPr>
            <p:grpSpPr>
              <a:xfrm>
                <a:off x="3630446" y="3719520"/>
                <a:ext cx="3956060" cy="2209008"/>
                <a:chOff x="3438912" y="1241123"/>
                <a:chExt cx="5041613" cy="2953821"/>
              </a:xfrm>
            </p:grpSpPr>
            <p:sp>
              <p:nvSpPr>
                <p:cNvPr id="9" name="Google Shape;582;p33">
                  <a:extLst>
                    <a:ext uri="{FF2B5EF4-FFF2-40B4-BE49-F238E27FC236}">
                      <a16:creationId xmlns:a16="http://schemas.microsoft.com/office/drawing/2014/main" id="{E7190482-9C28-4E1F-9470-3EFA0B9D4477}"/>
                    </a:ext>
                  </a:extLst>
                </p:cNvPr>
                <p:cNvSpPr/>
                <p:nvPr/>
              </p:nvSpPr>
              <p:spPr>
                <a:xfrm>
                  <a:off x="3851203" y="1241123"/>
                  <a:ext cx="4215484" cy="2821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1606" h="3454973" extrusionOk="0">
                      <a:moveTo>
                        <a:pt x="4992053" y="0"/>
                      </a:moveTo>
                      <a:lnTo>
                        <a:pt x="170498" y="0"/>
                      </a:lnTo>
                      <a:cubicBezTo>
                        <a:pt x="76200" y="0"/>
                        <a:pt x="0" y="76143"/>
                        <a:pt x="0" y="170369"/>
                      </a:cubicBezTo>
                      <a:lnTo>
                        <a:pt x="0" y="3396915"/>
                      </a:lnTo>
                      <a:cubicBezTo>
                        <a:pt x="0" y="3429275"/>
                        <a:pt x="26670" y="3454973"/>
                        <a:pt x="58102" y="3454973"/>
                      </a:cubicBezTo>
                      <a:lnTo>
                        <a:pt x="5103495" y="3454973"/>
                      </a:lnTo>
                      <a:cubicBezTo>
                        <a:pt x="5135880" y="3454973"/>
                        <a:pt x="5161598" y="3428324"/>
                        <a:pt x="5161598" y="3396915"/>
                      </a:cubicBezTo>
                      <a:lnTo>
                        <a:pt x="5161598" y="170369"/>
                      </a:lnTo>
                      <a:cubicBezTo>
                        <a:pt x="5162550" y="76143"/>
                        <a:pt x="5086350" y="0"/>
                        <a:pt x="4992053" y="0"/>
                      </a:cubicBezTo>
                      <a:close/>
                      <a:moveTo>
                        <a:pt x="4981575" y="3245581"/>
                      </a:moveTo>
                      <a:lnTo>
                        <a:pt x="190500" y="3245581"/>
                      </a:lnTo>
                      <a:lnTo>
                        <a:pt x="190500" y="199874"/>
                      </a:lnTo>
                      <a:lnTo>
                        <a:pt x="4981575" y="199874"/>
                      </a:lnTo>
                      <a:lnTo>
                        <a:pt x="4981575" y="324558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" name="Google Shape;583;p33">
                  <a:extLst>
                    <a:ext uri="{FF2B5EF4-FFF2-40B4-BE49-F238E27FC236}">
                      <a16:creationId xmlns:a16="http://schemas.microsoft.com/office/drawing/2014/main" id="{48867F98-E523-4E3D-A406-7A4083D2BA59}"/>
                    </a:ext>
                  </a:extLst>
                </p:cNvPr>
                <p:cNvSpPr/>
                <p:nvPr/>
              </p:nvSpPr>
              <p:spPr>
                <a:xfrm>
                  <a:off x="3438912" y="4117212"/>
                  <a:ext cx="5041613" cy="77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3152" h="95178" extrusionOk="0">
                      <a:moveTo>
                        <a:pt x="0" y="0"/>
                      </a:moveTo>
                      <a:cubicBezTo>
                        <a:pt x="0" y="0"/>
                        <a:pt x="129540" y="95178"/>
                        <a:pt x="450533" y="95178"/>
                      </a:cubicBezTo>
                      <a:lnTo>
                        <a:pt x="5817870" y="95178"/>
                      </a:lnTo>
                      <a:cubicBezTo>
                        <a:pt x="5948363" y="95178"/>
                        <a:pt x="6173153" y="0"/>
                        <a:pt x="617315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584;p33">
                  <a:extLst>
                    <a:ext uri="{FF2B5EF4-FFF2-40B4-BE49-F238E27FC236}">
                      <a16:creationId xmlns:a16="http://schemas.microsoft.com/office/drawing/2014/main" id="{EF004A6D-739B-4930-BE25-6691747AEE61}"/>
                    </a:ext>
                  </a:extLst>
                </p:cNvPr>
                <p:cNvSpPr/>
                <p:nvPr/>
              </p:nvSpPr>
              <p:spPr>
                <a:xfrm>
                  <a:off x="3438912" y="4055026"/>
                  <a:ext cx="5040836" cy="62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200" h="76142" extrusionOk="0">
                      <a:moveTo>
                        <a:pt x="0" y="76143"/>
                      </a:moveTo>
                      <a:lnTo>
                        <a:pt x="6172200" y="76143"/>
                      </a:lnTo>
                      <a:lnTo>
                        <a:pt x="61722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585;p33">
                  <a:extLst>
                    <a:ext uri="{FF2B5EF4-FFF2-40B4-BE49-F238E27FC236}">
                      <a16:creationId xmlns:a16="http://schemas.microsoft.com/office/drawing/2014/main" id="{553295CA-8F4C-45A7-AA88-A70F5BAFFD5C}"/>
                    </a:ext>
                  </a:extLst>
                </p:cNvPr>
                <p:cNvSpPr/>
                <p:nvPr/>
              </p:nvSpPr>
              <p:spPr>
                <a:xfrm>
                  <a:off x="5585935" y="4055026"/>
                  <a:ext cx="738233" cy="38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22" h="47589" extrusionOk="0">
                      <a:moveTo>
                        <a:pt x="0" y="0"/>
                      </a:moveTo>
                      <a:cubicBezTo>
                        <a:pt x="0" y="0"/>
                        <a:pt x="26670" y="47589"/>
                        <a:pt x="53340" y="47589"/>
                      </a:cubicBezTo>
                      <a:lnTo>
                        <a:pt x="850582" y="47589"/>
                      </a:lnTo>
                      <a:cubicBezTo>
                        <a:pt x="877253" y="47589"/>
                        <a:pt x="903922" y="0"/>
                        <a:pt x="90392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3393E2"/>
                    </a:gs>
                    <a:gs pos="100000">
                      <a:srgbClr val="00E2C7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3" name="Google Shape;586;p33">
                <a:extLst>
                  <a:ext uri="{FF2B5EF4-FFF2-40B4-BE49-F238E27FC236}">
                    <a16:creationId xmlns:a16="http://schemas.microsoft.com/office/drawing/2014/main" id="{2217E10C-BB13-40B4-A865-9B7379CAC089}"/>
                  </a:ext>
                </a:extLst>
              </p:cNvPr>
              <p:cNvPicPr preferRelativeResize="0"/>
              <p:nvPr/>
            </p:nvPicPr>
            <p:blipFill>
              <a:blip r:embed="rId3"/>
              <a:srcRect l="21853" r="21853"/>
              <a:stretch/>
            </p:blipFill>
            <p:spPr>
              <a:xfrm>
                <a:off x="4187203" y="3885719"/>
                <a:ext cx="2896885" cy="1741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8571D4-EE0E-4071-857E-82C12017E2D2}"/>
                </a:ext>
              </a:extLst>
            </p:cNvPr>
            <p:cNvGrpSpPr/>
            <p:nvPr/>
          </p:nvGrpSpPr>
          <p:grpSpPr>
            <a:xfrm>
              <a:off x="6616455" y="2023511"/>
              <a:ext cx="1569956" cy="2366693"/>
              <a:chOff x="732544" y="3499221"/>
              <a:chExt cx="2362575" cy="3583882"/>
            </a:xfrm>
          </p:grpSpPr>
          <p:grpSp>
            <p:nvGrpSpPr>
              <p:cNvPr id="15" name="Google Shape;566;p32">
                <a:extLst>
                  <a:ext uri="{FF2B5EF4-FFF2-40B4-BE49-F238E27FC236}">
                    <a16:creationId xmlns:a16="http://schemas.microsoft.com/office/drawing/2014/main" id="{3752637D-4A47-4855-8322-0A3C4320661E}"/>
                  </a:ext>
                </a:extLst>
              </p:cNvPr>
              <p:cNvGrpSpPr/>
              <p:nvPr/>
            </p:nvGrpSpPr>
            <p:grpSpPr>
              <a:xfrm>
                <a:off x="732544" y="3499221"/>
                <a:ext cx="2362575" cy="3583882"/>
                <a:chOff x="2112475" y="238125"/>
                <a:chExt cx="3395050" cy="5238750"/>
              </a:xfrm>
            </p:grpSpPr>
            <p:sp>
              <p:nvSpPr>
                <p:cNvPr id="16" name="Google Shape;567;p32">
                  <a:extLst>
                    <a:ext uri="{FF2B5EF4-FFF2-40B4-BE49-F238E27FC236}">
                      <a16:creationId xmlns:a16="http://schemas.microsoft.com/office/drawing/2014/main" id="{CF71BF40-275E-4C1E-B01C-D84129A971D0}"/>
                    </a:ext>
                  </a:extLst>
                </p:cNvPr>
                <p:cNvSpPr/>
                <p:nvPr/>
              </p:nvSpPr>
              <p:spPr>
                <a:xfrm>
                  <a:off x="2112475" y="238125"/>
                  <a:ext cx="3395050" cy="5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02" h="209550" extrusionOk="0">
                      <a:moveTo>
                        <a:pt x="132205" y="18886"/>
                      </a:moveTo>
                      <a:lnTo>
                        <a:pt x="132205" y="190364"/>
                      </a:lnTo>
                      <a:lnTo>
                        <a:pt x="3597" y="190364"/>
                      </a:lnTo>
                      <a:lnTo>
                        <a:pt x="3597" y="18886"/>
                      </a:lnTo>
                      <a:close/>
                      <a:moveTo>
                        <a:pt x="8019" y="0"/>
                      </a:moveTo>
                      <a:lnTo>
                        <a:pt x="7270" y="75"/>
                      </a:lnTo>
                      <a:lnTo>
                        <a:pt x="6445" y="150"/>
                      </a:lnTo>
                      <a:lnTo>
                        <a:pt x="5696" y="375"/>
                      </a:lnTo>
                      <a:lnTo>
                        <a:pt x="4946" y="600"/>
                      </a:lnTo>
                      <a:lnTo>
                        <a:pt x="4197" y="974"/>
                      </a:lnTo>
                      <a:lnTo>
                        <a:pt x="3522" y="1349"/>
                      </a:lnTo>
                      <a:lnTo>
                        <a:pt x="2923" y="1874"/>
                      </a:lnTo>
                      <a:lnTo>
                        <a:pt x="2323" y="2323"/>
                      </a:lnTo>
                      <a:lnTo>
                        <a:pt x="1874" y="2923"/>
                      </a:lnTo>
                      <a:lnTo>
                        <a:pt x="1349" y="3522"/>
                      </a:lnTo>
                      <a:lnTo>
                        <a:pt x="974" y="4197"/>
                      </a:lnTo>
                      <a:lnTo>
                        <a:pt x="600" y="4946"/>
                      </a:lnTo>
                      <a:lnTo>
                        <a:pt x="375" y="5696"/>
                      </a:lnTo>
                      <a:lnTo>
                        <a:pt x="150" y="6445"/>
                      </a:lnTo>
                      <a:lnTo>
                        <a:pt x="75" y="7270"/>
                      </a:lnTo>
                      <a:lnTo>
                        <a:pt x="0" y="8019"/>
                      </a:lnTo>
                      <a:lnTo>
                        <a:pt x="0" y="201531"/>
                      </a:lnTo>
                      <a:lnTo>
                        <a:pt x="75" y="202280"/>
                      </a:lnTo>
                      <a:lnTo>
                        <a:pt x="150" y="203105"/>
                      </a:lnTo>
                      <a:lnTo>
                        <a:pt x="375" y="203854"/>
                      </a:lnTo>
                      <a:lnTo>
                        <a:pt x="600" y="204604"/>
                      </a:lnTo>
                      <a:lnTo>
                        <a:pt x="974" y="205353"/>
                      </a:lnTo>
                      <a:lnTo>
                        <a:pt x="1349" y="206028"/>
                      </a:lnTo>
                      <a:lnTo>
                        <a:pt x="1874" y="206627"/>
                      </a:lnTo>
                      <a:lnTo>
                        <a:pt x="2323" y="207227"/>
                      </a:lnTo>
                      <a:lnTo>
                        <a:pt x="2923" y="207676"/>
                      </a:lnTo>
                      <a:lnTo>
                        <a:pt x="3522" y="208201"/>
                      </a:lnTo>
                      <a:lnTo>
                        <a:pt x="4197" y="208576"/>
                      </a:lnTo>
                      <a:lnTo>
                        <a:pt x="4946" y="208950"/>
                      </a:lnTo>
                      <a:lnTo>
                        <a:pt x="5696" y="209175"/>
                      </a:lnTo>
                      <a:lnTo>
                        <a:pt x="6445" y="209400"/>
                      </a:lnTo>
                      <a:lnTo>
                        <a:pt x="7270" y="209475"/>
                      </a:lnTo>
                      <a:lnTo>
                        <a:pt x="8019" y="209550"/>
                      </a:lnTo>
                      <a:lnTo>
                        <a:pt x="127783" y="209550"/>
                      </a:lnTo>
                      <a:lnTo>
                        <a:pt x="128532" y="209475"/>
                      </a:lnTo>
                      <a:lnTo>
                        <a:pt x="129357" y="209400"/>
                      </a:lnTo>
                      <a:lnTo>
                        <a:pt x="130106" y="209175"/>
                      </a:lnTo>
                      <a:lnTo>
                        <a:pt x="130856" y="208950"/>
                      </a:lnTo>
                      <a:lnTo>
                        <a:pt x="131605" y="208576"/>
                      </a:lnTo>
                      <a:lnTo>
                        <a:pt x="132280" y="208201"/>
                      </a:lnTo>
                      <a:lnTo>
                        <a:pt x="132879" y="207676"/>
                      </a:lnTo>
                      <a:lnTo>
                        <a:pt x="133479" y="207227"/>
                      </a:lnTo>
                      <a:lnTo>
                        <a:pt x="133928" y="206627"/>
                      </a:lnTo>
                      <a:lnTo>
                        <a:pt x="134453" y="206028"/>
                      </a:lnTo>
                      <a:lnTo>
                        <a:pt x="134828" y="205353"/>
                      </a:lnTo>
                      <a:lnTo>
                        <a:pt x="135202" y="204604"/>
                      </a:lnTo>
                      <a:lnTo>
                        <a:pt x="135427" y="203854"/>
                      </a:lnTo>
                      <a:lnTo>
                        <a:pt x="135652" y="203105"/>
                      </a:lnTo>
                      <a:lnTo>
                        <a:pt x="135727" y="202280"/>
                      </a:lnTo>
                      <a:lnTo>
                        <a:pt x="135802" y="201531"/>
                      </a:lnTo>
                      <a:lnTo>
                        <a:pt x="135802" y="8019"/>
                      </a:lnTo>
                      <a:lnTo>
                        <a:pt x="135727" y="7270"/>
                      </a:lnTo>
                      <a:lnTo>
                        <a:pt x="135652" y="6445"/>
                      </a:lnTo>
                      <a:lnTo>
                        <a:pt x="135427" y="5696"/>
                      </a:lnTo>
                      <a:lnTo>
                        <a:pt x="135202" y="4946"/>
                      </a:lnTo>
                      <a:lnTo>
                        <a:pt x="134828" y="4197"/>
                      </a:lnTo>
                      <a:lnTo>
                        <a:pt x="134453" y="3522"/>
                      </a:lnTo>
                      <a:lnTo>
                        <a:pt x="133928" y="2923"/>
                      </a:lnTo>
                      <a:lnTo>
                        <a:pt x="133479" y="2323"/>
                      </a:lnTo>
                      <a:lnTo>
                        <a:pt x="132879" y="1874"/>
                      </a:lnTo>
                      <a:lnTo>
                        <a:pt x="132280" y="1349"/>
                      </a:lnTo>
                      <a:lnTo>
                        <a:pt x="131605" y="974"/>
                      </a:lnTo>
                      <a:lnTo>
                        <a:pt x="130856" y="600"/>
                      </a:lnTo>
                      <a:lnTo>
                        <a:pt x="130106" y="375"/>
                      </a:lnTo>
                      <a:lnTo>
                        <a:pt x="129357" y="150"/>
                      </a:lnTo>
                      <a:lnTo>
                        <a:pt x="128532" y="75"/>
                      </a:lnTo>
                      <a:lnTo>
                        <a:pt x="127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568;p32">
                  <a:extLst>
                    <a:ext uri="{FF2B5EF4-FFF2-40B4-BE49-F238E27FC236}">
                      <a16:creationId xmlns:a16="http://schemas.microsoft.com/office/drawing/2014/main" id="{D16B68F6-6DE7-4D20-8D05-C6E205F804A1}"/>
                    </a:ext>
                  </a:extLst>
                </p:cNvPr>
                <p:cNvSpPr/>
                <p:nvPr/>
              </p:nvSpPr>
              <p:spPr>
                <a:xfrm>
                  <a:off x="3671350" y="5147100"/>
                  <a:ext cx="279175" cy="1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196" extrusionOk="0">
                      <a:moveTo>
                        <a:pt x="3597" y="0"/>
                      </a:moveTo>
                      <a:lnTo>
                        <a:pt x="2848" y="75"/>
                      </a:lnTo>
                      <a:lnTo>
                        <a:pt x="2173" y="300"/>
                      </a:lnTo>
                      <a:lnTo>
                        <a:pt x="1574" y="600"/>
                      </a:lnTo>
                      <a:lnTo>
                        <a:pt x="1049" y="1050"/>
                      </a:lnTo>
                      <a:lnTo>
                        <a:pt x="600" y="1574"/>
                      </a:lnTo>
                      <a:lnTo>
                        <a:pt x="300" y="2174"/>
                      </a:lnTo>
                      <a:lnTo>
                        <a:pt x="75" y="2848"/>
                      </a:lnTo>
                      <a:lnTo>
                        <a:pt x="0" y="3598"/>
                      </a:lnTo>
                      <a:lnTo>
                        <a:pt x="75" y="4347"/>
                      </a:lnTo>
                      <a:lnTo>
                        <a:pt x="300" y="5022"/>
                      </a:lnTo>
                      <a:lnTo>
                        <a:pt x="600" y="5621"/>
                      </a:lnTo>
                      <a:lnTo>
                        <a:pt x="1049" y="6146"/>
                      </a:lnTo>
                      <a:lnTo>
                        <a:pt x="1574" y="6596"/>
                      </a:lnTo>
                      <a:lnTo>
                        <a:pt x="2173" y="6896"/>
                      </a:lnTo>
                      <a:lnTo>
                        <a:pt x="2848" y="7120"/>
                      </a:lnTo>
                      <a:lnTo>
                        <a:pt x="3597" y="7195"/>
                      </a:lnTo>
                      <a:lnTo>
                        <a:pt x="7644" y="7195"/>
                      </a:lnTo>
                      <a:lnTo>
                        <a:pt x="8319" y="7120"/>
                      </a:lnTo>
                      <a:lnTo>
                        <a:pt x="8994" y="6896"/>
                      </a:lnTo>
                      <a:lnTo>
                        <a:pt x="9593" y="6596"/>
                      </a:lnTo>
                      <a:lnTo>
                        <a:pt x="10118" y="6146"/>
                      </a:lnTo>
                      <a:lnTo>
                        <a:pt x="10567" y="5621"/>
                      </a:lnTo>
                      <a:lnTo>
                        <a:pt x="10867" y="5022"/>
                      </a:lnTo>
                      <a:lnTo>
                        <a:pt x="11092" y="4347"/>
                      </a:lnTo>
                      <a:lnTo>
                        <a:pt x="11167" y="3598"/>
                      </a:lnTo>
                      <a:lnTo>
                        <a:pt x="11092" y="2848"/>
                      </a:lnTo>
                      <a:lnTo>
                        <a:pt x="10867" y="2174"/>
                      </a:lnTo>
                      <a:lnTo>
                        <a:pt x="10567" y="1574"/>
                      </a:lnTo>
                      <a:lnTo>
                        <a:pt x="10118" y="1050"/>
                      </a:lnTo>
                      <a:lnTo>
                        <a:pt x="9593" y="600"/>
                      </a:lnTo>
                      <a:lnTo>
                        <a:pt x="8994" y="300"/>
                      </a:lnTo>
                      <a:lnTo>
                        <a:pt x="8319" y="75"/>
                      </a:lnTo>
                      <a:lnTo>
                        <a:pt x="764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69;p32">
                  <a:extLst>
                    <a:ext uri="{FF2B5EF4-FFF2-40B4-BE49-F238E27FC236}">
                      <a16:creationId xmlns:a16="http://schemas.microsoft.com/office/drawing/2014/main" id="{6291078D-219C-40EB-911E-FF385AC40DE5}"/>
                    </a:ext>
                  </a:extLst>
                </p:cNvPr>
                <p:cNvSpPr/>
                <p:nvPr/>
              </p:nvSpPr>
              <p:spPr>
                <a:xfrm>
                  <a:off x="3650725" y="446100"/>
                  <a:ext cx="54375" cy="5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2174" extrusionOk="0">
                      <a:moveTo>
                        <a:pt x="1125" y="0"/>
                      </a:moveTo>
                      <a:lnTo>
                        <a:pt x="825" y="75"/>
                      </a:lnTo>
                      <a:lnTo>
                        <a:pt x="675" y="75"/>
                      </a:lnTo>
                      <a:lnTo>
                        <a:pt x="450" y="225"/>
                      </a:lnTo>
                      <a:lnTo>
                        <a:pt x="300" y="300"/>
                      </a:lnTo>
                      <a:lnTo>
                        <a:pt x="225" y="525"/>
                      </a:lnTo>
                      <a:lnTo>
                        <a:pt x="76" y="675"/>
                      </a:lnTo>
                      <a:lnTo>
                        <a:pt x="1" y="824"/>
                      </a:lnTo>
                      <a:lnTo>
                        <a:pt x="1" y="1124"/>
                      </a:lnTo>
                      <a:lnTo>
                        <a:pt x="1" y="1349"/>
                      </a:lnTo>
                      <a:lnTo>
                        <a:pt x="76" y="1499"/>
                      </a:lnTo>
                      <a:lnTo>
                        <a:pt x="225" y="1649"/>
                      </a:lnTo>
                      <a:lnTo>
                        <a:pt x="300" y="1874"/>
                      </a:lnTo>
                      <a:lnTo>
                        <a:pt x="450" y="2024"/>
                      </a:lnTo>
                      <a:lnTo>
                        <a:pt x="675" y="2099"/>
                      </a:lnTo>
                      <a:lnTo>
                        <a:pt x="825" y="2173"/>
                      </a:lnTo>
                      <a:lnTo>
                        <a:pt x="1275" y="2173"/>
                      </a:lnTo>
                      <a:lnTo>
                        <a:pt x="1500" y="2099"/>
                      </a:lnTo>
                      <a:lnTo>
                        <a:pt x="1649" y="2024"/>
                      </a:lnTo>
                      <a:lnTo>
                        <a:pt x="1799" y="1874"/>
                      </a:lnTo>
                      <a:lnTo>
                        <a:pt x="1949" y="1649"/>
                      </a:lnTo>
                      <a:lnTo>
                        <a:pt x="2099" y="1499"/>
                      </a:lnTo>
                      <a:lnTo>
                        <a:pt x="2099" y="1349"/>
                      </a:lnTo>
                      <a:lnTo>
                        <a:pt x="2174" y="1124"/>
                      </a:lnTo>
                      <a:lnTo>
                        <a:pt x="2099" y="824"/>
                      </a:lnTo>
                      <a:lnTo>
                        <a:pt x="2099" y="675"/>
                      </a:lnTo>
                      <a:lnTo>
                        <a:pt x="1949" y="525"/>
                      </a:lnTo>
                      <a:lnTo>
                        <a:pt x="1799" y="300"/>
                      </a:lnTo>
                      <a:lnTo>
                        <a:pt x="1649" y="225"/>
                      </a:lnTo>
                      <a:lnTo>
                        <a:pt x="1500" y="75"/>
                      </a:lnTo>
                      <a:lnTo>
                        <a:pt x="1275" y="75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70;p32">
                  <a:extLst>
                    <a:ext uri="{FF2B5EF4-FFF2-40B4-BE49-F238E27FC236}">
                      <a16:creationId xmlns:a16="http://schemas.microsoft.com/office/drawing/2014/main" id="{535BB4DD-F4D4-4454-AC46-B662C4DE6AD4}"/>
                    </a:ext>
                  </a:extLst>
                </p:cNvPr>
                <p:cNvSpPr/>
                <p:nvPr/>
              </p:nvSpPr>
              <p:spPr>
                <a:xfrm>
                  <a:off x="3761275" y="423600"/>
                  <a:ext cx="99325" cy="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3973" extrusionOk="0">
                      <a:moveTo>
                        <a:pt x="2024" y="1"/>
                      </a:moveTo>
                      <a:lnTo>
                        <a:pt x="1574" y="76"/>
                      </a:lnTo>
                      <a:lnTo>
                        <a:pt x="1200" y="151"/>
                      </a:lnTo>
                      <a:lnTo>
                        <a:pt x="900" y="375"/>
                      </a:lnTo>
                      <a:lnTo>
                        <a:pt x="600" y="600"/>
                      </a:lnTo>
                      <a:lnTo>
                        <a:pt x="375" y="900"/>
                      </a:lnTo>
                      <a:lnTo>
                        <a:pt x="150" y="1200"/>
                      </a:lnTo>
                      <a:lnTo>
                        <a:pt x="75" y="1575"/>
                      </a:lnTo>
                      <a:lnTo>
                        <a:pt x="0" y="2024"/>
                      </a:lnTo>
                      <a:lnTo>
                        <a:pt x="75" y="2399"/>
                      </a:lnTo>
                      <a:lnTo>
                        <a:pt x="150" y="2774"/>
                      </a:lnTo>
                      <a:lnTo>
                        <a:pt x="375" y="3073"/>
                      </a:lnTo>
                      <a:lnTo>
                        <a:pt x="600" y="3373"/>
                      </a:lnTo>
                      <a:lnTo>
                        <a:pt x="900" y="3673"/>
                      </a:lnTo>
                      <a:lnTo>
                        <a:pt x="1200" y="3823"/>
                      </a:lnTo>
                      <a:lnTo>
                        <a:pt x="1574" y="3973"/>
                      </a:lnTo>
                      <a:lnTo>
                        <a:pt x="2399" y="3973"/>
                      </a:lnTo>
                      <a:lnTo>
                        <a:pt x="2773" y="3823"/>
                      </a:lnTo>
                      <a:lnTo>
                        <a:pt x="3073" y="3673"/>
                      </a:lnTo>
                      <a:lnTo>
                        <a:pt x="3373" y="3373"/>
                      </a:lnTo>
                      <a:lnTo>
                        <a:pt x="3598" y="3073"/>
                      </a:lnTo>
                      <a:lnTo>
                        <a:pt x="3823" y="2774"/>
                      </a:lnTo>
                      <a:lnTo>
                        <a:pt x="3898" y="2399"/>
                      </a:lnTo>
                      <a:lnTo>
                        <a:pt x="3973" y="2024"/>
                      </a:lnTo>
                      <a:lnTo>
                        <a:pt x="3898" y="1575"/>
                      </a:lnTo>
                      <a:lnTo>
                        <a:pt x="3823" y="1200"/>
                      </a:lnTo>
                      <a:lnTo>
                        <a:pt x="3598" y="900"/>
                      </a:lnTo>
                      <a:lnTo>
                        <a:pt x="3373" y="600"/>
                      </a:lnTo>
                      <a:lnTo>
                        <a:pt x="3073" y="375"/>
                      </a:lnTo>
                      <a:lnTo>
                        <a:pt x="2773" y="151"/>
                      </a:lnTo>
                      <a:lnTo>
                        <a:pt x="2399" y="76"/>
                      </a:lnTo>
                      <a:lnTo>
                        <a:pt x="20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0" name="Google Shape;571;p32">
                <a:extLst>
                  <a:ext uri="{FF2B5EF4-FFF2-40B4-BE49-F238E27FC236}">
                    <a16:creationId xmlns:a16="http://schemas.microsoft.com/office/drawing/2014/main" id="{663DAC66-51C4-49D2-9DDC-05A36F593D26}"/>
                  </a:ext>
                </a:extLst>
              </p:cNvPr>
              <p:cNvPicPr preferRelativeResize="0"/>
              <p:nvPr/>
            </p:nvPicPr>
            <p:blipFill>
              <a:blip r:embed="rId4"/>
              <a:srcRect/>
              <a:stretch/>
            </p:blipFill>
            <p:spPr>
              <a:xfrm>
                <a:off x="868914" y="3955280"/>
                <a:ext cx="2089834" cy="25311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553;p31">
              <a:extLst>
                <a:ext uri="{FF2B5EF4-FFF2-40B4-BE49-F238E27FC236}">
                  <a16:creationId xmlns:a16="http://schemas.microsoft.com/office/drawing/2014/main" id="{1F63C85A-3940-4A67-BB5D-74E65114205A}"/>
                </a:ext>
              </a:extLst>
            </p:cNvPr>
            <p:cNvGrpSpPr/>
            <p:nvPr/>
          </p:nvGrpSpPr>
          <p:grpSpPr>
            <a:xfrm>
              <a:off x="4848962" y="1621169"/>
              <a:ext cx="1397617" cy="2776678"/>
              <a:chOff x="2547150" y="238125"/>
              <a:chExt cx="2525675" cy="5238750"/>
            </a:xfrm>
          </p:grpSpPr>
          <p:sp>
            <p:nvSpPr>
              <p:cNvPr id="29" name="Google Shape;554;p31">
                <a:extLst>
                  <a:ext uri="{FF2B5EF4-FFF2-40B4-BE49-F238E27FC236}">
                    <a16:creationId xmlns:a16="http://schemas.microsoft.com/office/drawing/2014/main" id="{0CD2E7EE-497A-4C6C-B0BF-F35A1D9044A3}"/>
                  </a:ext>
                </a:extLst>
              </p:cNvPr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55;p31">
                <a:extLst>
                  <a:ext uri="{FF2B5EF4-FFF2-40B4-BE49-F238E27FC236}">
                    <a16:creationId xmlns:a16="http://schemas.microsoft.com/office/drawing/2014/main" id="{02C2D0F9-0DB8-4F4C-8F13-D2282D791211}"/>
                  </a:ext>
                </a:extLst>
              </p:cNvPr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56;p31">
                <a:extLst>
                  <a:ext uri="{FF2B5EF4-FFF2-40B4-BE49-F238E27FC236}">
                    <a16:creationId xmlns:a16="http://schemas.microsoft.com/office/drawing/2014/main" id="{5DA62F1C-AA38-49C0-B360-D439AC0C70CF}"/>
                  </a:ext>
                </a:extLst>
              </p:cNvPr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7;p31">
                <a:extLst>
                  <a:ext uri="{FF2B5EF4-FFF2-40B4-BE49-F238E27FC236}">
                    <a16:creationId xmlns:a16="http://schemas.microsoft.com/office/drawing/2014/main" id="{CD808E8A-8AD9-48BC-9982-27C5E042ECD7}"/>
                  </a:ext>
                </a:extLst>
              </p:cNvPr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" name="Google Shape;558;p31">
              <a:extLst>
                <a:ext uri="{FF2B5EF4-FFF2-40B4-BE49-F238E27FC236}">
                  <a16:creationId xmlns:a16="http://schemas.microsoft.com/office/drawing/2014/main" id="{C3511F23-0FEE-4143-B6B6-D594083B6F4E}"/>
                </a:ext>
              </a:extLst>
            </p:cNvPr>
            <p:cNvPicPr preferRelativeResize="0"/>
            <p:nvPr/>
          </p:nvPicPr>
          <p:blipFill>
            <a:blip r:embed="rId5"/>
            <a:srcRect l="34022" r="34022"/>
            <a:stretch/>
          </p:blipFill>
          <p:spPr>
            <a:xfrm>
              <a:off x="4918604" y="1957388"/>
              <a:ext cx="1280279" cy="2123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2EDB553-363C-484A-B6AF-272650175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67" y="1779318"/>
            <a:ext cx="4040600" cy="5121275"/>
          </a:xfrm>
        </p:spPr>
        <p:txBody>
          <a:bodyPr>
            <a:normAutofit/>
          </a:bodyPr>
          <a:lstStyle/>
          <a:p>
            <a:r>
              <a:rPr lang="en-US" b="0" dirty="0"/>
              <a:t>The ability to use up to date technology such as CSS, HTML, and JavaScript allows for a fluid design which can be spanned over multiple devices. </a:t>
            </a:r>
          </a:p>
          <a:p>
            <a:r>
              <a:rPr lang="en-US" b="0" dirty="0"/>
              <a:t>Using this method can allow employees on the go to receive a know method of being kept up to date.</a:t>
            </a:r>
          </a:p>
          <a:p>
            <a:r>
              <a:rPr lang="en-US" b="0" dirty="0"/>
              <a:t> 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580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5400" i="0" u="none" strike="noStrike" cap="none" dirty="0">
                <a:latin typeface="Arial"/>
                <a:ea typeface="Arial"/>
                <a:cs typeface="Arial"/>
                <a:sym typeface="Arial"/>
              </a:rPr>
              <a:t>Rationale for technology choices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Justification of tools and technologies used throughout.</a:t>
            </a:r>
          </a:p>
        </p:txBody>
      </p:sp>
    </p:spTree>
    <p:extLst>
      <p:ext uri="{BB962C8B-B14F-4D97-AF65-F5344CB8AC3E}">
        <p14:creationId xmlns:p14="http://schemas.microsoft.com/office/powerpoint/2010/main" val="22666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3743-5DFA-4764-BBA3-385CB0C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i="0" u="none" strike="noStrike" cap="none" dirty="0">
                <a:latin typeface="Arial"/>
                <a:ea typeface="Arial"/>
                <a:cs typeface="Arial"/>
                <a:sym typeface="Arial"/>
              </a:rPr>
              <a:t>Rationale for technology choices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2D7FA-A656-4192-8D33-3B08A72C5CE1}"/>
              </a:ext>
            </a:extLst>
          </p:cNvPr>
          <p:cNvSpPr txBox="1"/>
          <p:nvPr/>
        </p:nvSpPr>
        <p:spPr>
          <a:xfrm>
            <a:off x="612950" y="1085638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Technologies used – Project Planning</a:t>
            </a:r>
          </a:p>
        </p:txBody>
      </p:sp>
      <p:pic>
        <p:nvPicPr>
          <p:cNvPr id="44" name="Content Placeholder 43" descr="Diagram&#10;&#10;Description automatically generated">
            <a:extLst>
              <a:ext uri="{FF2B5EF4-FFF2-40B4-BE49-F238E27FC236}">
                <a16:creationId xmlns:a16="http://schemas.microsoft.com/office/drawing/2014/main" id="{87D63AE1-E353-47DD-8060-B4E9EF0C83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71774" y="2191157"/>
            <a:ext cx="7353171" cy="3847285"/>
          </a:xfr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7B0723B-F929-4F59-9270-5C6589CD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37" y="1779318"/>
            <a:ext cx="4040600" cy="5121275"/>
          </a:xfrm>
        </p:spPr>
        <p:txBody>
          <a:bodyPr>
            <a:normAutofit/>
          </a:bodyPr>
          <a:lstStyle/>
          <a:p>
            <a:r>
              <a:rPr lang="en-US" b="0" dirty="0"/>
              <a:t>Project planning tools able to help achieve my project 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Monday.com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Waterfall (project planning)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/>
              <a:t>Agile (development/sprints)</a:t>
            </a:r>
          </a:p>
        </p:txBody>
      </p:sp>
    </p:spTree>
    <p:extLst>
      <p:ext uri="{BB962C8B-B14F-4D97-AF65-F5344CB8AC3E}">
        <p14:creationId xmlns:p14="http://schemas.microsoft.com/office/powerpoint/2010/main" val="39303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3743-5DFA-4764-BBA3-385CB0C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i="0" u="none" strike="noStrike" cap="none" dirty="0">
                <a:latin typeface="Arial"/>
                <a:ea typeface="Arial"/>
                <a:cs typeface="Arial"/>
                <a:sym typeface="Arial"/>
              </a:rPr>
              <a:t>Rationale for technology choices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2D7FA-A656-4192-8D33-3B08A72C5CE1}"/>
              </a:ext>
            </a:extLst>
          </p:cNvPr>
          <p:cNvSpPr txBox="1"/>
          <p:nvPr/>
        </p:nvSpPr>
        <p:spPr>
          <a:xfrm>
            <a:off x="612950" y="1085638"/>
            <a:ext cx="1127425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Technologies used - Development</a:t>
            </a:r>
          </a:p>
        </p:txBody>
      </p:sp>
      <p:pic>
        <p:nvPicPr>
          <p:cNvPr id="35" name="Content Placeholder 3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33854D-0BB4-42C4-B27F-E3B90D8CE33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80664" y="1180271"/>
            <a:ext cx="6963938" cy="429659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88839A-0646-4827-891A-5534C2D5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022687"/>
            <a:ext cx="4040600" cy="5121275"/>
          </a:xfrm>
        </p:spPr>
        <p:txBody>
          <a:bodyPr>
            <a:normAutofit/>
          </a:bodyPr>
          <a:lstStyle/>
          <a:p>
            <a:r>
              <a:rPr lang="en-US" b="0" dirty="0"/>
              <a:t>Development tools able to help achieve my project 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Python Django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HTML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CSS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SQL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GitHub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Visual Studio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AB3CB-8FAB-48F3-9D80-472FCDA5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27" y="5540299"/>
            <a:ext cx="9590048" cy="17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F01DB6-FFA0-4F5E-AA4F-188CAB3D1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68845"/>
              </p:ext>
            </p:extLst>
          </p:nvPr>
        </p:nvGraphicFramePr>
        <p:xfrm>
          <a:off x="1726809" y="996999"/>
          <a:ext cx="12374519" cy="6708976"/>
        </p:xfrm>
        <a:graphic>
          <a:graphicData uri="http://schemas.openxmlformats.org/drawingml/2006/table">
            <a:tbl>
              <a:tblPr firstRow="1" bandRow="1"/>
              <a:tblGrid>
                <a:gridCol w="8659368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715151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Topic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Speaker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Introduction to the Problem (Project Initiation)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Research Undertaken (Literature Review)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Description of the Approach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Requirements Elicitation and Analysis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799442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Rationale for Technology Choices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Testing and Analysis of the 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507613"/>
                  </a:ext>
                </a:extLst>
              </a:tr>
              <a:tr h="83862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Evaluation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Alan Heslop</a:t>
                      </a:r>
                    </a:p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71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nalysis and Testing</a:t>
            </a:r>
            <a:endParaRPr lang="en-GB" sz="54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Analysing and Testing the Final Product</a:t>
            </a:r>
          </a:p>
        </p:txBody>
      </p:sp>
    </p:spTree>
    <p:extLst>
      <p:ext uri="{BB962C8B-B14F-4D97-AF65-F5344CB8AC3E}">
        <p14:creationId xmlns:p14="http://schemas.microsoft.com/office/powerpoint/2010/main" val="343681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5400" i="0" u="none" strike="noStrike" cap="none" dirty="0">
                <a:latin typeface="Arial"/>
                <a:ea typeface="Arial"/>
                <a:cs typeface="Arial"/>
                <a:sym typeface="Arial"/>
              </a:rPr>
              <a:t>Evaluation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41120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DD9FF7-7CE5-433A-9E15-E3FC73687CCF}"/>
              </a:ext>
            </a:extLst>
          </p:cNvPr>
          <p:cNvSpPr txBox="1"/>
          <p:nvPr/>
        </p:nvSpPr>
        <p:spPr>
          <a:xfrm>
            <a:off x="987334" y="2293683"/>
            <a:ext cx="2357846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525">
              <a:spcAft>
                <a:spcPts val="900"/>
              </a:spcAft>
            </a:pPr>
            <a:r>
              <a:rPr lang="en-US" sz="1000" dirty="0">
                <a:solidFill>
                  <a:srgbClr val="FFFFFF"/>
                </a:solidFill>
              </a:rPr>
              <a:t>CUSTOMER NAME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b="1" dirty="0">
                <a:solidFill>
                  <a:srgbClr val="FFFFFF"/>
                </a:solidFill>
              </a:rPr>
              <a:t>Curabitur eget massa</a:t>
            </a:r>
          </a:p>
          <a:p>
            <a:pPr marL="9525">
              <a:spcAft>
                <a:spcPts val="900"/>
              </a:spcAft>
            </a:pPr>
            <a:r>
              <a:rPr lang="en-US" sz="1000" dirty="0">
                <a:solidFill>
                  <a:srgbClr val="FFFFFF"/>
                </a:solidFill>
              </a:rPr>
              <a:t>LOCATION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b="1" dirty="0">
                <a:solidFill>
                  <a:srgbClr val="FFFFFF"/>
                </a:solidFill>
              </a:rPr>
              <a:t>Wurabitur leget massaty</a:t>
            </a:r>
          </a:p>
          <a:p>
            <a:pPr marL="9525">
              <a:spcAft>
                <a:spcPts val="900"/>
              </a:spcAft>
            </a:pPr>
            <a:r>
              <a:rPr lang="en-US" sz="1000" dirty="0">
                <a:solidFill>
                  <a:srgbClr val="FFFFFF"/>
                </a:solidFill>
              </a:rPr>
              <a:t>INDUSTRY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b="1" dirty="0">
                <a:solidFill>
                  <a:srgbClr val="FFFFFF"/>
                </a:solidFill>
              </a:rPr>
              <a:t>Sed ac nunc ut velit</a:t>
            </a:r>
          </a:p>
          <a:p>
            <a:pPr marL="9525">
              <a:spcAft>
                <a:spcPts val="900"/>
              </a:spcAft>
            </a:pPr>
            <a:r>
              <a:rPr lang="en-US" sz="1000" dirty="0">
                <a:solidFill>
                  <a:srgbClr val="FFFFFF"/>
                </a:solidFill>
              </a:rPr>
              <a:t>DXC SERVICES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b="1" dirty="0">
                <a:solidFill>
                  <a:srgbClr val="FFFFFF"/>
                </a:solidFill>
              </a:rPr>
              <a:t>Duis vulutate massa vel placerat tincidunt, nec miquis</a:t>
            </a:r>
          </a:p>
          <a:p>
            <a:pPr marL="9525">
              <a:spcAft>
                <a:spcPts val="900"/>
              </a:spcAft>
            </a:pPr>
            <a:r>
              <a:rPr lang="en-US" sz="1000" dirty="0">
                <a:solidFill>
                  <a:srgbClr val="FFFFFF"/>
                </a:solidFill>
              </a:rPr>
              <a:t>WEBSITE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b="1" dirty="0">
                <a:solidFill>
                  <a:srgbClr val="FFFFFF"/>
                </a:solidFill>
              </a:rPr>
              <a:t>Aaenean egesta magna sed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0BB7B7-F428-4379-957D-4F4B0EE833D2}"/>
              </a:ext>
            </a:extLst>
          </p:cNvPr>
          <p:cNvSpPr txBox="1"/>
          <p:nvPr/>
        </p:nvSpPr>
        <p:spPr>
          <a:xfrm>
            <a:off x="1295922" y="1567056"/>
            <a:ext cx="498595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Challenges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Changed project with a weeks remaining before hand-in.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Developed and enhanced prior skills learned from previous modules.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Contacting the correct departments for assistance.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Scrum sprints worked well.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DD3D1B-1907-42F6-B939-E7CE815F6146}"/>
              </a:ext>
            </a:extLst>
          </p:cNvPr>
          <p:cNvSpPr txBox="1"/>
          <p:nvPr/>
        </p:nvSpPr>
        <p:spPr>
          <a:xfrm>
            <a:off x="6751222" y="1442896"/>
            <a:ext cx="7879178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Conclusion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As a PoC the usability and cost factors were free. This is good due to requiring at least 99% uptime. 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Customer was happy with the provided product and explained they would like for me to collate all data/information up and send it across to the onboarding team. I would be working with them to set up the same environment if need be.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Understanding Django’s models structure helped me better develop my skills with foreign-keys, many to many relationships etc. 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Although a PoC, I ensured that I did not go out of scope and add in functionality that could be show to use with future increments.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B534A6-269B-4417-B8D9-8CADAE6B4B2C}"/>
              </a:ext>
            </a:extLst>
          </p:cNvPr>
          <p:cNvSpPr txBox="1"/>
          <p:nvPr/>
        </p:nvSpPr>
        <p:spPr>
          <a:xfrm>
            <a:off x="685800" y="5656991"/>
            <a:ext cx="140561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Reflection</a:t>
            </a:r>
          </a:p>
          <a:p>
            <a:pPr marL="122238" indent="-122238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Unfortunately changing project after 5 months seriously handicapped my time, motivation, and idea. Once I was able to select an area to focus on – it became apparent this would be a rush.</a:t>
            </a:r>
          </a:p>
          <a:p>
            <a:pPr marL="122238" indent="-122238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Decision making earlier on would have prevented the idea of what programming language and database to use.</a:t>
            </a:r>
          </a:p>
          <a:p>
            <a:pPr marL="122238" indent="-122238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Working individually without the real skill knowledge was a problem – next time, I would reach out when in a problem area.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2BC9895-F233-469A-9422-0F3665C3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75" y="1680057"/>
            <a:ext cx="609600" cy="584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47034A6-CFF2-45FC-B06A-38AF820E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31" y="1176761"/>
            <a:ext cx="558800" cy="584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5CAD51-CD83-4A13-B01C-E446C9A8A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5849026"/>
            <a:ext cx="520700" cy="59690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24F771-DDA5-40AA-B145-21FCFCC66B12}"/>
              </a:ext>
            </a:extLst>
          </p:cNvPr>
          <p:cNvCxnSpPr>
            <a:cxnSpLocks/>
          </p:cNvCxnSpPr>
          <p:nvPr/>
        </p:nvCxnSpPr>
        <p:spPr>
          <a:xfrm flipH="1" flipV="1">
            <a:off x="6536850" y="1564120"/>
            <a:ext cx="68825" cy="3931167"/>
          </a:xfrm>
          <a:prstGeom prst="line">
            <a:avLst/>
          </a:prstGeom>
          <a:ln w="1905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EDDDE6-559E-4E8D-82A6-441A5A6234EB}"/>
              </a:ext>
            </a:extLst>
          </p:cNvPr>
          <p:cNvCxnSpPr>
            <a:cxnSpLocks/>
          </p:cNvCxnSpPr>
          <p:nvPr/>
        </p:nvCxnSpPr>
        <p:spPr>
          <a:xfrm>
            <a:off x="165100" y="5536543"/>
            <a:ext cx="14186520" cy="0"/>
          </a:xfrm>
          <a:prstGeom prst="line">
            <a:avLst/>
          </a:prstGeom>
          <a:ln w="1905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789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D606FE-0969-4B49-AE54-549A6680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20" y="1711733"/>
            <a:ext cx="673372" cy="6913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46C03C-EE96-4CF8-AB79-EC2E02AFE655}"/>
              </a:ext>
            </a:extLst>
          </p:cNvPr>
          <p:cNvSpPr txBox="1"/>
          <p:nvPr/>
        </p:nvSpPr>
        <p:spPr>
          <a:xfrm>
            <a:off x="1359172" y="1711357"/>
            <a:ext cx="129364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Further Recommendations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Research into cloud providers for hosting.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Research into securing of information within the cloud environment (user data, credits cards </a:t>
            </a:r>
            <a:r>
              <a:rPr lang="en-US" sz="2000" dirty="0" err="1">
                <a:solidFill>
                  <a:srgbClr val="000000"/>
                </a:solidFill>
              </a:rPr>
              <a:t>etc</a:t>
            </a:r>
            <a:r>
              <a:rPr lang="en-US" sz="2000" dirty="0">
                <a:solidFill>
                  <a:srgbClr val="000000"/>
                </a:solidFill>
              </a:rPr>
              <a:t>).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Further research into addons to Python Django to make the code flow dynamically.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Further discussions with support team, with templated requirements. 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Departmental permissions.</a:t>
            </a:r>
          </a:p>
          <a:p>
            <a:pPr marL="122238" indent="-11112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96332" y="453557"/>
            <a:ext cx="10414000" cy="2229067"/>
          </a:xfrm>
        </p:spPr>
        <p:txBody>
          <a:bodyPr/>
          <a:lstStyle/>
          <a:p>
            <a:r>
              <a:rPr lang="en-US" dirty="0"/>
              <a:t>Demonstration of product</a:t>
            </a:r>
          </a:p>
        </p:txBody>
      </p:sp>
      <p:pic>
        <p:nvPicPr>
          <p:cNvPr id="1028" name="Picture 4" descr="How to Make a Demo Video">
            <a:extLst>
              <a:ext uri="{FF2B5EF4-FFF2-40B4-BE49-F238E27FC236}">
                <a16:creationId xmlns:a16="http://schemas.microsoft.com/office/drawing/2014/main" id="{2EBF5A26-BCBC-45B4-A9C0-D9055463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68" y="2422680"/>
            <a:ext cx="7315199" cy="48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4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5400" i="0" u="none" strike="noStrike" cap="none" dirty="0">
                <a:latin typeface="Arial"/>
                <a:ea typeface="Arial"/>
                <a:cs typeface="Arial"/>
                <a:sym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657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Employee onboarding issues</a:t>
            </a:r>
          </a:p>
        </p:txBody>
      </p:sp>
    </p:spTree>
    <p:extLst>
      <p:ext uri="{BB962C8B-B14F-4D97-AF65-F5344CB8AC3E}">
        <p14:creationId xmlns:p14="http://schemas.microsoft.com/office/powerpoint/2010/main" val="14225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the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85799" y="2057399"/>
            <a:ext cx="13258799" cy="77628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Digital transformation is key product for future projects. Using an outdated employee onboarding system using paper-trails and excel spreadsheets can become confusing and will affect the new hire.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6721474"/>
            <a:ext cx="11201400" cy="457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900" dirty="0"/>
              <a:t>Footnotes/references, if needed, appear here in Arial 9pt. </a:t>
            </a:r>
            <a:br>
              <a:rPr lang="en-US" sz="900" dirty="0"/>
            </a:br>
            <a:r>
              <a:rPr lang="en-US" sz="900" dirty="0"/>
              <a:t>Text grows bigger as lines are added. Copy and paste this box onto other slides where footnotes are needed.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0"/>
            <a:ext cx="2601913" cy="7762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16pt Arial Bold text goes here for a callout</a:t>
            </a:r>
          </a:p>
        </p:txBody>
      </p:sp>
      <p:pic>
        <p:nvPicPr>
          <p:cNvPr id="6" name="Picture 2" descr="Too much paperwork - Cambridgeshire Live">
            <a:extLst>
              <a:ext uri="{FF2B5EF4-FFF2-40B4-BE49-F238E27FC236}">
                <a16:creationId xmlns:a16="http://schemas.microsoft.com/office/drawing/2014/main" id="{7550CA8A-7EFD-467E-A763-BBE97C9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r="4798" b="15905"/>
          <a:stretch/>
        </p:blipFill>
        <p:spPr bwMode="auto">
          <a:xfrm>
            <a:off x="685800" y="3155989"/>
            <a:ext cx="3565630" cy="34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A552E06-5A4A-4633-B564-FD17E4C61C5C}"/>
              </a:ext>
            </a:extLst>
          </p:cNvPr>
          <p:cNvSpPr txBox="1">
            <a:spLocks/>
          </p:cNvSpPr>
          <p:nvPr/>
        </p:nvSpPr>
        <p:spPr>
          <a:xfrm>
            <a:off x="4469841" y="3165199"/>
            <a:ext cx="9474757" cy="34365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Using partial-paper versions to track progress.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Hand signatures.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Lost track of paperwork.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Old outdated information </a:t>
            </a:r>
          </a:p>
          <a:p>
            <a:pPr marL="571500" lvl="2" indent="-342900"/>
            <a:r>
              <a:rPr lang="en-US" dirty="0"/>
              <a:t>A manager has left his job and you need their approval, as part of the process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Overloaded with work within the first few days.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the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85799" y="2057399"/>
            <a:ext cx="13258799" cy="77628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Reviewing a HR conference survey by process.st showed that there were multiple areas of concern, and these were the most notable with personal experience.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0"/>
            <a:ext cx="2601913" cy="7762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16pt Arial Bold text goes here for a callout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A552E06-5A4A-4633-B564-FD17E4C61C5C}"/>
              </a:ext>
            </a:extLst>
          </p:cNvPr>
          <p:cNvSpPr txBox="1">
            <a:spLocks/>
          </p:cNvSpPr>
          <p:nvPr/>
        </p:nvSpPr>
        <p:spPr>
          <a:xfrm>
            <a:off x="519585" y="4001290"/>
            <a:ext cx="3577631" cy="23810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b="1" dirty="0"/>
              <a:t>Coordination</a:t>
            </a:r>
          </a:p>
          <a:p>
            <a:pPr lvl="1"/>
            <a:r>
              <a:rPr lang="en-US" dirty="0"/>
              <a:t>Lack of communication and clear processes and information overload can make the new hire uneasy.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*assignment groups/emails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F56DE5B-3CAE-40AF-B31A-C0C1FC067EEE}"/>
              </a:ext>
            </a:extLst>
          </p:cNvPr>
          <p:cNvSpPr txBox="1">
            <a:spLocks/>
          </p:cNvSpPr>
          <p:nvPr/>
        </p:nvSpPr>
        <p:spPr>
          <a:xfrm>
            <a:off x="1694214" y="3338509"/>
            <a:ext cx="1454498" cy="67078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16.3%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AEE7BB0-1D9D-42F2-9472-31A47C41519E}"/>
              </a:ext>
            </a:extLst>
          </p:cNvPr>
          <p:cNvSpPr txBox="1">
            <a:spLocks/>
          </p:cNvSpPr>
          <p:nvPr/>
        </p:nvSpPr>
        <p:spPr>
          <a:xfrm>
            <a:off x="5031306" y="3338790"/>
            <a:ext cx="1454498" cy="67078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19.8%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467FA55-1013-464F-966D-E33D85254C41}"/>
              </a:ext>
            </a:extLst>
          </p:cNvPr>
          <p:cNvSpPr txBox="1">
            <a:spLocks/>
          </p:cNvSpPr>
          <p:nvPr/>
        </p:nvSpPr>
        <p:spPr>
          <a:xfrm>
            <a:off x="8459858" y="3330506"/>
            <a:ext cx="1454498" cy="67078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CC24A"/>
                </a:solidFill>
              </a:rPr>
              <a:t>18.6%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F2C0C6A-D271-4EE4-AA1B-67EDDFD35B27}"/>
              </a:ext>
            </a:extLst>
          </p:cNvPr>
          <p:cNvSpPr txBox="1">
            <a:spLocks/>
          </p:cNvSpPr>
          <p:nvPr/>
        </p:nvSpPr>
        <p:spPr>
          <a:xfrm>
            <a:off x="12269037" y="3299175"/>
            <a:ext cx="1454498" cy="67078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2x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B69657F-33EA-4994-B123-28533EEE1B6C}"/>
              </a:ext>
            </a:extLst>
          </p:cNvPr>
          <p:cNvSpPr txBox="1">
            <a:spLocks/>
          </p:cNvSpPr>
          <p:nvPr/>
        </p:nvSpPr>
        <p:spPr>
          <a:xfrm>
            <a:off x="3935620" y="4009573"/>
            <a:ext cx="3577631" cy="23810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b="1" dirty="0"/>
              <a:t>Manual Tasks</a:t>
            </a:r>
          </a:p>
          <a:p>
            <a:pPr lvl="1"/>
            <a:r>
              <a:rPr lang="en-US" dirty="0"/>
              <a:t>19.8% of HR professionals explained there were to many checklists, with no automation or consistency.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*automation/central repo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1B5A2A4-46A7-4A0B-BC4B-2D63D4DC0ED8}"/>
              </a:ext>
            </a:extLst>
          </p:cNvPr>
          <p:cNvSpPr txBox="1">
            <a:spLocks/>
          </p:cNvSpPr>
          <p:nvPr/>
        </p:nvSpPr>
        <p:spPr>
          <a:xfrm>
            <a:off x="7464656" y="4001289"/>
            <a:ext cx="3577631" cy="23810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b="1" dirty="0"/>
              <a:t>Tools and Technology</a:t>
            </a:r>
          </a:p>
          <a:p>
            <a:pPr lvl="1"/>
            <a:r>
              <a:rPr lang="en-US" dirty="0"/>
              <a:t>18.6% of HR professionals found that using many different systems were confusing, and often ran into issues.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*code simplicity CI/CD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402F655-C8ED-4FF0-975C-77EEB94543DB}"/>
              </a:ext>
            </a:extLst>
          </p:cNvPr>
          <p:cNvSpPr txBox="1">
            <a:spLocks/>
          </p:cNvSpPr>
          <p:nvPr/>
        </p:nvSpPr>
        <p:spPr>
          <a:xfrm>
            <a:off x="10941803" y="3934732"/>
            <a:ext cx="3577631" cy="23810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b="1" dirty="0"/>
              <a:t>Employee Turnover</a:t>
            </a:r>
          </a:p>
          <a:p>
            <a:pPr lvl="1" algn="ctr"/>
            <a:r>
              <a:rPr lang="en-US" dirty="0"/>
              <a:t>It’s proven that a negative onboarding experience produces a higher employee turnover. 2x likely to look for a different job</a:t>
            </a:r>
          </a:p>
          <a:p>
            <a:pPr lvl="1" algn="ctr"/>
            <a:endParaRPr lang="en-US" b="1" dirty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8A95458-CB7D-4311-B0D2-A96AC11E5FC1}"/>
              </a:ext>
            </a:extLst>
          </p:cNvPr>
          <p:cNvSpPr txBox="1">
            <a:spLocks/>
          </p:cNvSpPr>
          <p:nvPr/>
        </p:nvSpPr>
        <p:spPr>
          <a:xfrm>
            <a:off x="685799" y="6916129"/>
            <a:ext cx="14105375" cy="4206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“AUTOMATION APPLIED TO AN INEFFICIENT OPERATION WILL MAGNIFY THE INEFFICIENCY” – BILL GATES</a:t>
            </a:r>
          </a:p>
        </p:txBody>
      </p:sp>
    </p:spTree>
    <p:extLst>
      <p:ext uri="{BB962C8B-B14F-4D97-AF65-F5344CB8AC3E}">
        <p14:creationId xmlns:p14="http://schemas.microsoft.com/office/powerpoint/2010/main" val="258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1C8D3B-D304-455D-9E50-1ABC35F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327" y="-81932"/>
            <a:ext cx="3038899" cy="3315163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5CF435A-808E-4C12-B149-7B7CD96E90D7}"/>
              </a:ext>
            </a:extLst>
          </p:cNvPr>
          <p:cNvSpPr/>
          <p:nvPr/>
        </p:nvSpPr>
        <p:spPr>
          <a:xfrm rot="10800000" flipH="1">
            <a:off x="3539360" y="6270838"/>
            <a:ext cx="2562121" cy="278781"/>
          </a:xfrm>
          <a:custGeom>
            <a:avLst/>
            <a:gdLst>
              <a:gd name="connsiteX0" fmla="*/ 0 w 1750742"/>
              <a:gd name="connsiteY0" fmla="*/ 0 h 278781"/>
              <a:gd name="connsiteX1" fmla="*/ 1182029 w 1750742"/>
              <a:gd name="connsiteY1" fmla="*/ 0 h 278781"/>
              <a:gd name="connsiteX2" fmla="*/ 1750742 w 1750742"/>
              <a:gd name="connsiteY2" fmla="*/ 278781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0742" h="278781">
                <a:moveTo>
                  <a:pt x="0" y="0"/>
                </a:moveTo>
                <a:lnTo>
                  <a:pt x="1182029" y="0"/>
                </a:lnTo>
                <a:lnTo>
                  <a:pt x="1750742" y="278781"/>
                </a:lnTo>
              </a:path>
            </a:pathLst>
          </a:custGeom>
          <a:ln w="28575" cap="sq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E0CAF67-AFCE-4FFC-A6AC-AD31C29676D8}"/>
              </a:ext>
            </a:extLst>
          </p:cNvPr>
          <p:cNvSpPr/>
          <p:nvPr/>
        </p:nvSpPr>
        <p:spPr>
          <a:xfrm rot="10800000">
            <a:off x="8547654" y="6260683"/>
            <a:ext cx="2543385" cy="278781"/>
          </a:xfrm>
          <a:custGeom>
            <a:avLst/>
            <a:gdLst>
              <a:gd name="connsiteX0" fmla="*/ 0 w 1750742"/>
              <a:gd name="connsiteY0" fmla="*/ 0 h 278781"/>
              <a:gd name="connsiteX1" fmla="*/ 1182029 w 1750742"/>
              <a:gd name="connsiteY1" fmla="*/ 0 h 278781"/>
              <a:gd name="connsiteX2" fmla="*/ 1750742 w 1750742"/>
              <a:gd name="connsiteY2" fmla="*/ 278781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0742" h="278781">
                <a:moveTo>
                  <a:pt x="0" y="0"/>
                </a:moveTo>
                <a:lnTo>
                  <a:pt x="1182029" y="0"/>
                </a:lnTo>
                <a:lnTo>
                  <a:pt x="1750742" y="278781"/>
                </a:lnTo>
              </a:path>
            </a:pathLst>
          </a:custGeom>
          <a:ln w="28575" cap="sq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723CB14-BA42-4F96-8DAA-0FB014625E2C}"/>
              </a:ext>
            </a:extLst>
          </p:cNvPr>
          <p:cNvSpPr/>
          <p:nvPr/>
        </p:nvSpPr>
        <p:spPr>
          <a:xfrm flipH="1">
            <a:off x="8568193" y="2175484"/>
            <a:ext cx="2522847" cy="278781"/>
          </a:xfrm>
          <a:custGeom>
            <a:avLst/>
            <a:gdLst>
              <a:gd name="connsiteX0" fmla="*/ 0 w 1750742"/>
              <a:gd name="connsiteY0" fmla="*/ 0 h 278781"/>
              <a:gd name="connsiteX1" fmla="*/ 1182029 w 1750742"/>
              <a:gd name="connsiteY1" fmla="*/ 0 h 278781"/>
              <a:gd name="connsiteX2" fmla="*/ 1750742 w 1750742"/>
              <a:gd name="connsiteY2" fmla="*/ 278781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0742" h="278781">
                <a:moveTo>
                  <a:pt x="0" y="0"/>
                </a:moveTo>
                <a:lnTo>
                  <a:pt x="1182029" y="0"/>
                </a:lnTo>
                <a:lnTo>
                  <a:pt x="1750742" y="278781"/>
                </a:lnTo>
              </a:path>
            </a:pathLst>
          </a:custGeom>
          <a:ln w="28575" cap="sq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FB060FF-C90A-4F82-B90E-EE6A1B83A706}"/>
              </a:ext>
            </a:extLst>
          </p:cNvPr>
          <p:cNvSpPr/>
          <p:nvPr/>
        </p:nvSpPr>
        <p:spPr>
          <a:xfrm>
            <a:off x="3539360" y="2185639"/>
            <a:ext cx="2582660" cy="278781"/>
          </a:xfrm>
          <a:custGeom>
            <a:avLst/>
            <a:gdLst>
              <a:gd name="connsiteX0" fmla="*/ 0 w 1750742"/>
              <a:gd name="connsiteY0" fmla="*/ 0 h 278781"/>
              <a:gd name="connsiteX1" fmla="*/ 1182029 w 1750742"/>
              <a:gd name="connsiteY1" fmla="*/ 0 h 278781"/>
              <a:gd name="connsiteX2" fmla="*/ 1750742 w 1750742"/>
              <a:gd name="connsiteY2" fmla="*/ 278781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0742" h="278781">
                <a:moveTo>
                  <a:pt x="0" y="0"/>
                </a:moveTo>
                <a:lnTo>
                  <a:pt x="1182029" y="0"/>
                </a:lnTo>
                <a:lnTo>
                  <a:pt x="1750742" y="278781"/>
                </a:lnTo>
              </a:path>
            </a:pathLst>
          </a:custGeom>
          <a:ln w="28575" cap="sq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9CFFE1-D960-49AE-AF45-0DA56273AC3B}"/>
              </a:ext>
            </a:extLst>
          </p:cNvPr>
          <p:cNvGrpSpPr/>
          <p:nvPr/>
        </p:nvGrpSpPr>
        <p:grpSpPr>
          <a:xfrm>
            <a:off x="3019097" y="3657600"/>
            <a:ext cx="2238703" cy="1423639"/>
            <a:chOff x="3992137" y="3657600"/>
            <a:chExt cx="1265663" cy="14236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464D4-61F1-4642-81A1-C38863CDBF25}"/>
                </a:ext>
              </a:extLst>
            </p:cNvPr>
            <p:cNvCxnSpPr/>
            <p:nvPr/>
          </p:nvCxnSpPr>
          <p:spPr>
            <a:xfrm>
              <a:off x="3992137" y="3657600"/>
              <a:ext cx="1265663" cy="0"/>
            </a:xfrm>
            <a:prstGeom prst="line">
              <a:avLst/>
            </a:prstGeom>
            <a:ln w="28575" cap="sq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C9893A-90C0-4A75-985E-84F404B70A6C}"/>
                </a:ext>
              </a:extLst>
            </p:cNvPr>
            <p:cNvCxnSpPr/>
            <p:nvPr/>
          </p:nvCxnSpPr>
          <p:spPr>
            <a:xfrm>
              <a:off x="3992137" y="5081239"/>
              <a:ext cx="1265663" cy="0"/>
            </a:xfrm>
            <a:prstGeom prst="line">
              <a:avLst/>
            </a:prstGeom>
            <a:ln w="28575" cap="sq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85B3E-1484-43AB-9FCB-7ED27EB03880}"/>
              </a:ext>
            </a:extLst>
          </p:cNvPr>
          <p:cNvGrpSpPr/>
          <p:nvPr/>
        </p:nvGrpSpPr>
        <p:grpSpPr>
          <a:xfrm>
            <a:off x="9288732" y="3657600"/>
            <a:ext cx="2091248" cy="1423639"/>
            <a:chOff x="9288732" y="3657600"/>
            <a:chExt cx="1265663" cy="14236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4E4167E-7E5E-434B-875F-BCE207EDC073}"/>
                </a:ext>
              </a:extLst>
            </p:cNvPr>
            <p:cNvCxnSpPr/>
            <p:nvPr/>
          </p:nvCxnSpPr>
          <p:spPr>
            <a:xfrm>
              <a:off x="9288732" y="5081239"/>
              <a:ext cx="1265663" cy="0"/>
            </a:xfrm>
            <a:prstGeom prst="line">
              <a:avLst/>
            </a:prstGeom>
            <a:ln w="28575" cap="sq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63392-D637-46B3-8292-8E62464FCE0A}"/>
                </a:ext>
              </a:extLst>
            </p:cNvPr>
            <p:cNvCxnSpPr/>
            <p:nvPr/>
          </p:nvCxnSpPr>
          <p:spPr>
            <a:xfrm>
              <a:off x="9288732" y="3657600"/>
              <a:ext cx="1265663" cy="0"/>
            </a:xfrm>
            <a:prstGeom prst="line">
              <a:avLst/>
            </a:prstGeom>
            <a:ln w="28575" cap="sq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AEEDDD-451B-4B66-AE42-30BA3E68972B}"/>
              </a:ext>
            </a:extLst>
          </p:cNvPr>
          <p:cNvSpPr/>
          <p:nvPr/>
        </p:nvSpPr>
        <p:spPr>
          <a:xfrm>
            <a:off x="5395246" y="2476499"/>
            <a:ext cx="3948655" cy="394865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936B2-73F3-4922-8786-437178B7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of Reference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A9D4E-5D33-4409-89E8-3F2391E06445}"/>
              </a:ext>
            </a:extLst>
          </p:cNvPr>
          <p:cNvSpPr txBox="1"/>
          <p:nvPr/>
        </p:nvSpPr>
        <p:spPr>
          <a:xfrm>
            <a:off x="685800" y="1512747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RACI Chart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Used to record responsibility assignments.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E5237-D869-4FDB-96BF-AD872A6F28F7}"/>
              </a:ext>
            </a:extLst>
          </p:cNvPr>
          <p:cNvSpPr txBox="1"/>
          <p:nvPr/>
        </p:nvSpPr>
        <p:spPr>
          <a:xfrm>
            <a:off x="685800" y="2959064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b="1" dirty="0" err="1">
                <a:solidFill>
                  <a:schemeClr val="accent1"/>
                </a:solidFill>
              </a:rPr>
              <a:t>MoSCoW</a:t>
            </a:r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Must have, should have, could have and won't have.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FCEBE-EB2B-465D-B14E-578F85E8468B}"/>
              </a:ext>
            </a:extLst>
          </p:cNvPr>
          <p:cNvSpPr txBox="1"/>
          <p:nvPr/>
        </p:nvSpPr>
        <p:spPr>
          <a:xfrm>
            <a:off x="685800" y="4405381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Stake Holder </a:t>
            </a:r>
            <a:r>
              <a:rPr lang="en-US" sz="1800" b="1" dirty="0" err="1">
                <a:solidFill>
                  <a:schemeClr val="accent1"/>
                </a:solidFill>
              </a:rPr>
              <a:t>Commuincation</a:t>
            </a:r>
            <a:r>
              <a:rPr lang="en-US" sz="1800" b="1" dirty="0">
                <a:solidFill>
                  <a:schemeClr val="accent1"/>
                </a:solidFill>
              </a:rPr>
              <a:t> Plan and WBS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Used to better connect with the stakeholders.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C0F5EF-2364-4BD1-B7F3-627812FA597E}"/>
              </a:ext>
            </a:extLst>
          </p:cNvPr>
          <p:cNvSpPr txBox="1"/>
          <p:nvPr/>
        </p:nvSpPr>
        <p:spPr>
          <a:xfrm>
            <a:off x="685799" y="5851698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Create Power V Interest Chart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Used to </a:t>
            </a:r>
            <a:r>
              <a:rPr lang="en-US" sz="1800" kern="0" dirty="0" err="1">
                <a:solidFill>
                  <a:srgbClr val="FF0000"/>
                </a:solidFill>
                <a:latin typeface="+mj-lt"/>
                <a:cs typeface="Arial"/>
                <a:sym typeface="Arial"/>
              </a:rPr>
              <a:t>categorise</a:t>
            </a:r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 the stakeholders.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8CA669-3077-4462-B1A2-9B7059CA38CE}"/>
              </a:ext>
            </a:extLst>
          </p:cNvPr>
          <p:cNvSpPr txBox="1"/>
          <p:nvPr/>
        </p:nvSpPr>
        <p:spPr>
          <a:xfrm>
            <a:off x="11007942" y="1502290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Initial Meeting/</a:t>
            </a:r>
            <a:r>
              <a:rPr lang="en-US" sz="1800" b="1" dirty="0" err="1">
                <a:solidFill>
                  <a:schemeClr val="accent1"/>
                </a:solidFill>
              </a:rPr>
              <a:t>Finalise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First meeting to understand the requirements.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5BE58-6612-4CB5-B754-2113B24BCC2D}"/>
              </a:ext>
            </a:extLst>
          </p:cNvPr>
          <p:cNvSpPr txBox="1"/>
          <p:nvPr/>
        </p:nvSpPr>
        <p:spPr>
          <a:xfrm>
            <a:off x="11007942" y="2948607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GANNT Chart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A GANNT chart to ensure dates and processes are completed on time.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A8D35E-A73C-4DC1-8EE2-96FE359A826B}"/>
              </a:ext>
            </a:extLst>
          </p:cNvPr>
          <p:cNvSpPr txBox="1"/>
          <p:nvPr/>
        </p:nvSpPr>
        <p:spPr>
          <a:xfrm>
            <a:off x="11007942" y="4394924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Create Project Scope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Listing specific goals, deliverables and tasks.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1B368-DDE0-4632-8918-0198F92FFC70}"/>
              </a:ext>
            </a:extLst>
          </p:cNvPr>
          <p:cNvSpPr txBox="1"/>
          <p:nvPr/>
        </p:nvSpPr>
        <p:spPr>
          <a:xfrm>
            <a:off x="11007941" y="5841241"/>
            <a:ext cx="2928775" cy="1349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Create Stake Holder Register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+mj-lt"/>
                <a:cs typeface="Arial"/>
                <a:sym typeface="Arial"/>
              </a:rPr>
              <a:t>Information stored about the stakeholder.</a:t>
            </a:r>
          </a:p>
          <a:p>
            <a:pPr algn="ctr"/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AD86F-C486-45B3-A842-6DFAC6481CFD}"/>
              </a:ext>
            </a:extLst>
          </p:cNvPr>
          <p:cNvSpPr/>
          <p:nvPr/>
        </p:nvSpPr>
        <p:spPr>
          <a:xfrm>
            <a:off x="5886494" y="2057398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BF8567-9E4C-4165-9245-0AEBD0947EC9}"/>
              </a:ext>
            </a:extLst>
          </p:cNvPr>
          <p:cNvSpPr/>
          <p:nvPr/>
        </p:nvSpPr>
        <p:spPr>
          <a:xfrm>
            <a:off x="7580753" y="2057398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C3E4A-DE15-4319-A084-73514EBFC9D7}"/>
              </a:ext>
            </a:extLst>
          </p:cNvPr>
          <p:cNvSpPr/>
          <p:nvPr/>
        </p:nvSpPr>
        <p:spPr>
          <a:xfrm>
            <a:off x="5838472" y="5597027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FF7500-E99B-4799-9117-D53C79346B68}"/>
              </a:ext>
            </a:extLst>
          </p:cNvPr>
          <p:cNvSpPr/>
          <p:nvPr/>
        </p:nvSpPr>
        <p:spPr>
          <a:xfrm>
            <a:off x="7532731" y="5597027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053F72-5AC7-44E1-9FA6-D881A39C4D1E}"/>
              </a:ext>
            </a:extLst>
          </p:cNvPr>
          <p:cNvSpPr/>
          <p:nvPr/>
        </p:nvSpPr>
        <p:spPr>
          <a:xfrm>
            <a:off x="4936972" y="3138280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9F34CA-E08D-4707-95A0-22DC8369DC98}"/>
              </a:ext>
            </a:extLst>
          </p:cNvPr>
          <p:cNvSpPr/>
          <p:nvPr/>
        </p:nvSpPr>
        <p:spPr>
          <a:xfrm>
            <a:off x="4936971" y="4484531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841DF3-011D-413D-B329-4DD457754766}"/>
              </a:ext>
            </a:extLst>
          </p:cNvPr>
          <p:cNvSpPr/>
          <p:nvPr/>
        </p:nvSpPr>
        <p:spPr>
          <a:xfrm>
            <a:off x="8545953" y="3138280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9039E5-603F-4A72-8A78-8565680E1300}"/>
              </a:ext>
            </a:extLst>
          </p:cNvPr>
          <p:cNvSpPr/>
          <p:nvPr/>
        </p:nvSpPr>
        <p:spPr>
          <a:xfrm>
            <a:off x="8545952" y="4484531"/>
            <a:ext cx="1169987" cy="1169987"/>
          </a:xfrm>
          <a:prstGeom prst="ellipse">
            <a:avLst/>
          </a:prstGeom>
          <a:solidFill>
            <a:srgbClr val="63666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93989-EE80-41CA-AC1A-FD330D7E440C}"/>
              </a:ext>
            </a:extLst>
          </p:cNvPr>
          <p:cNvSpPr/>
          <p:nvPr/>
        </p:nvSpPr>
        <p:spPr>
          <a:xfrm>
            <a:off x="6399850" y="3443037"/>
            <a:ext cx="1849437" cy="184943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F66D90E-9E6A-495B-8111-B812559EB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609" y="3767098"/>
            <a:ext cx="1085787" cy="105562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6905026-13A6-4284-9DF0-CAE5894C9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456" y="3458359"/>
            <a:ext cx="521556" cy="52155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5C69A21-E25E-4569-BE64-41F9E8EFE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5396" y="2400051"/>
            <a:ext cx="582432" cy="38828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0EF7BB6-287E-4B9A-B233-AB72CE0AA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2773" y="4869675"/>
            <a:ext cx="582432" cy="3882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FB344B72-1DAE-47EC-9FEF-7AF1D8C58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9621" y="2390526"/>
            <a:ext cx="521762" cy="47322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7ABBF201-893F-431E-8726-5F7F2BC8A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2055" y="5833503"/>
            <a:ext cx="533896" cy="5581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C5EE4E0-97BD-4C15-B6B1-4AD0F49ED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03338" y="4811778"/>
            <a:ext cx="497494" cy="473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298D54D-DCCE-4B55-82B0-B77966753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2900" y="5862560"/>
            <a:ext cx="448958" cy="5338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5BA3A6-60A8-4B6E-89BC-7A715C596D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03338" y="3444378"/>
            <a:ext cx="497494" cy="4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 Documentation #1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6A11C-A0F3-43CB-AB84-72AAAFAFA84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715750" y="277344"/>
            <a:ext cx="2601913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Google Shape;398;p18">
            <a:extLst>
              <a:ext uri="{FF2B5EF4-FFF2-40B4-BE49-F238E27FC236}">
                <a16:creationId xmlns:a16="http://schemas.microsoft.com/office/drawing/2014/main" id="{35E2ACA4-4BAD-43FF-A1D2-2286A87734C7}"/>
              </a:ext>
            </a:extLst>
          </p:cNvPr>
          <p:cNvSpPr txBox="1">
            <a:spLocks/>
          </p:cNvSpPr>
          <p:nvPr/>
        </p:nvSpPr>
        <p:spPr>
          <a:xfrm>
            <a:off x="315246" y="2298099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F2B333FC-1D14-495D-A1AA-42474FF89F44}"/>
              </a:ext>
            </a:extLst>
          </p:cNvPr>
          <p:cNvSpPr txBox="1">
            <a:spLocks/>
          </p:cNvSpPr>
          <p:nvPr/>
        </p:nvSpPr>
        <p:spPr>
          <a:xfrm>
            <a:off x="1527350" y="2044352"/>
            <a:ext cx="4136292" cy="42064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Charter</a:t>
            </a:r>
          </a:p>
        </p:txBody>
      </p:sp>
      <p:sp>
        <p:nvSpPr>
          <p:cNvPr id="25" name="Google Shape;398;p18">
            <a:extLst>
              <a:ext uri="{FF2B5EF4-FFF2-40B4-BE49-F238E27FC236}">
                <a16:creationId xmlns:a16="http://schemas.microsoft.com/office/drawing/2014/main" id="{9ADC8EBF-6966-48AA-BFB3-33700DB7347A}"/>
              </a:ext>
            </a:extLst>
          </p:cNvPr>
          <p:cNvSpPr txBox="1">
            <a:spLocks/>
          </p:cNvSpPr>
          <p:nvPr/>
        </p:nvSpPr>
        <p:spPr>
          <a:xfrm>
            <a:off x="8224974" y="2339991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5A99030-9CD6-4ED7-9580-0737E3DA664D}"/>
              </a:ext>
            </a:extLst>
          </p:cNvPr>
          <p:cNvSpPr txBox="1">
            <a:spLocks/>
          </p:cNvSpPr>
          <p:nvPr/>
        </p:nvSpPr>
        <p:spPr>
          <a:xfrm>
            <a:off x="9437078" y="2086244"/>
            <a:ext cx="4136292" cy="42064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GANNT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5F631A-38FE-4A19-85EC-E01D3351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6"/>
          <a:stretch/>
        </p:blipFill>
        <p:spPr>
          <a:xfrm>
            <a:off x="193904" y="3658746"/>
            <a:ext cx="6803184" cy="537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56768-2138-4C75-AEAF-960C92AB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54"/>
          <a:stretch/>
        </p:blipFill>
        <p:spPr>
          <a:xfrm>
            <a:off x="8236780" y="3593458"/>
            <a:ext cx="5548170" cy="1716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3E13B-AD03-4A1F-9223-8A85CF2D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065" y="5404070"/>
            <a:ext cx="3972789" cy="20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94143B2-769C-4253-A797-247BDD40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" r="4494"/>
          <a:stretch/>
        </p:blipFill>
        <p:spPr>
          <a:xfrm>
            <a:off x="606455" y="3989286"/>
            <a:ext cx="4897266" cy="4240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 Documentation #2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oogle Shape;398;p18">
            <a:extLst>
              <a:ext uri="{FF2B5EF4-FFF2-40B4-BE49-F238E27FC236}">
                <a16:creationId xmlns:a16="http://schemas.microsoft.com/office/drawing/2014/main" id="{35E2ACA4-4BAD-43FF-A1D2-2286A87734C7}"/>
              </a:ext>
            </a:extLst>
          </p:cNvPr>
          <p:cNvSpPr txBox="1">
            <a:spLocks/>
          </p:cNvSpPr>
          <p:nvPr/>
        </p:nvSpPr>
        <p:spPr>
          <a:xfrm>
            <a:off x="315246" y="2298099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9EEC0F-1049-4439-AC15-2973B364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5119036"/>
            <a:ext cx="7198269" cy="1094089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F2B333FC-1D14-495D-A1AA-42474FF89F44}"/>
              </a:ext>
            </a:extLst>
          </p:cNvPr>
          <p:cNvSpPr txBox="1">
            <a:spLocks/>
          </p:cNvSpPr>
          <p:nvPr/>
        </p:nvSpPr>
        <p:spPr>
          <a:xfrm>
            <a:off x="1527350" y="2044352"/>
            <a:ext cx="4136292" cy="420649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Scope</a:t>
            </a:r>
          </a:p>
        </p:txBody>
      </p:sp>
      <p:sp>
        <p:nvSpPr>
          <p:cNvPr id="25" name="Google Shape;398;p18">
            <a:extLst>
              <a:ext uri="{FF2B5EF4-FFF2-40B4-BE49-F238E27FC236}">
                <a16:creationId xmlns:a16="http://schemas.microsoft.com/office/drawing/2014/main" id="{9ADC8EBF-6966-48AA-BFB3-33700DB7347A}"/>
              </a:ext>
            </a:extLst>
          </p:cNvPr>
          <p:cNvSpPr txBox="1">
            <a:spLocks/>
          </p:cNvSpPr>
          <p:nvPr/>
        </p:nvSpPr>
        <p:spPr>
          <a:xfrm>
            <a:off x="8224974" y="2339991"/>
            <a:ext cx="5964973" cy="5633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0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5A99030-9CD6-4ED7-9580-0737E3DA664D}"/>
              </a:ext>
            </a:extLst>
          </p:cNvPr>
          <p:cNvSpPr txBox="1">
            <a:spLocks/>
          </p:cNvSpPr>
          <p:nvPr/>
        </p:nvSpPr>
        <p:spPr>
          <a:xfrm>
            <a:off x="8593282" y="2086244"/>
            <a:ext cx="4980088" cy="4206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Stake Holder Register</a:t>
            </a:r>
          </a:p>
        </p:txBody>
      </p:sp>
    </p:spTree>
    <p:extLst>
      <p:ext uri="{BB962C8B-B14F-4D97-AF65-F5344CB8AC3E}">
        <p14:creationId xmlns:p14="http://schemas.microsoft.com/office/powerpoint/2010/main" val="15393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_Presentation_Template_July_2022" id="{D985BABD-7F16-462C-94D3-F14019509EE6}" vid="{E3006605-D36E-4207-B4C1-FCA99308AB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DXC_PowerPoint_16x9_July11_2022 (1)</Template>
  <TotalTime>887</TotalTime>
  <Words>1961</Words>
  <Application>Microsoft Office PowerPoint</Application>
  <PresentationFormat>Custom</PresentationFormat>
  <Paragraphs>268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Muli</vt:lpstr>
      <vt:lpstr>Times New Roman</vt:lpstr>
      <vt:lpstr>DXC</vt:lpstr>
      <vt:lpstr>Can Adapting A Workflow Builder Tool Improve the Effectiveness and Result Over Traditional Methods of the Onboarding Process?</vt:lpstr>
      <vt:lpstr>PowerPoint Presentation</vt:lpstr>
      <vt:lpstr>Agenda</vt:lpstr>
      <vt:lpstr>Introduction to the Problem</vt:lpstr>
      <vt:lpstr>Introduction to the Problem</vt:lpstr>
      <vt:lpstr>Introduction to the Problem</vt:lpstr>
      <vt:lpstr>Terms of Reference </vt:lpstr>
      <vt:lpstr>Planning Documentation #1</vt:lpstr>
      <vt:lpstr>Planning Documentation #2</vt:lpstr>
      <vt:lpstr>Planning Documentation #3</vt:lpstr>
      <vt:lpstr>Planning Documentation #4</vt:lpstr>
      <vt:lpstr>Planning Documentation #5</vt:lpstr>
      <vt:lpstr>Problem Introduction</vt:lpstr>
      <vt:lpstr>Research Undertaken</vt:lpstr>
      <vt:lpstr>Research Undertaken</vt:lpstr>
      <vt:lpstr>Research Undertaken</vt:lpstr>
      <vt:lpstr>Research Undertaken</vt:lpstr>
      <vt:lpstr>Approach</vt:lpstr>
      <vt:lpstr>Approach</vt:lpstr>
      <vt:lpstr>Approach</vt:lpstr>
      <vt:lpstr>Approach</vt:lpstr>
      <vt:lpstr>Requirements Elicitation and Analysis </vt:lpstr>
      <vt:lpstr>Requirements Elicitation</vt:lpstr>
      <vt:lpstr>PowerPoint Presentation</vt:lpstr>
      <vt:lpstr>Requirements Elicitation</vt:lpstr>
      <vt:lpstr>Requirements Elicitation</vt:lpstr>
      <vt:lpstr>Rationale for technology choices</vt:lpstr>
      <vt:lpstr>Rationale for technology choices</vt:lpstr>
      <vt:lpstr>Rationale for technology choices</vt:lpstr>
      <vt:lpstr>Analysis and Testing</vt:lpstr>
      <vt:lpstr>Evaluation</vt:lpstr>
      <vt:lpstr>Evaluation</vt:lpstr>
      <vt:lpstr>Evaluation cont</vt:lpstr>
      <vt:lpstr>Demonstration of product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is Arial Bold 44pt,  up to three lines</dc:title>
  <dc:subject/>
  <dc:creator>Heslop, Alan</dc:creator>
  <cp:keywords/>
  <dc:description/>
  <cp:lastModifiedBy>Heslop, Alan</cp:lastModifiedBy>
  <cp:revision>1</cp:revision>
  <dcterms:created xsi:type="dcterms:W3CDTF">2022-08-23T08:08:41Z</dcterms:created>
  <dcterms:modified xsi:type="dcterms:W3CDTF">2022-08-23T22:56:35Z</dcterms:modified>
  <cp:category/>
</cp:coreProperties>
</file>